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7" r:id="rId3"/>
    <p:sldId id="257" r:id="rId4"/>
    <p:sldId id="264" r:id="rId5"/>
    <p:sldId id="276" r:id="rId6"/>
    <p:sldId id="262" r:id="rId7"/>
    <p:sldId id="275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69B9B-1EFA-44BE-B5C5-044CB0240203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20A1F-FBBE-4DA0-98B5-BD9DE2335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2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20A1F-FBBE-4DA0-98B5-BD9DE233519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8356600" cy="5486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67400" y="38100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28600"/>
            <a:ext cx="4191000" cy="83099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1524000"/>
            <a:ext cx="4800600" cy="461664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endParaRPr lang="bn-BD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উত্তম </a:t>
            </a:r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কুমার হালদার </a:t>
            </a:r>
          </a:p>
          <a:p>
            <a:pPr lvl="0" algn="ctr"/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</a:t>
            </a:r>
          </a:p>
          <a:p>
            <a:pPr lvl="0" algn="ctr"/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বুড়িরডাংগা মাধ্যমিক বিদ্যালয়, </a:t>
            </a:r>
          </a:p>
          <a:p>
            <a:pPr lvl="0" algn="ctr"/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মোংলা,বাগেরহাট। </a:t>
            </a:r>
          </a:p>
          <a:p>
            <a:pPr lvl="0" algn="ctr"/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আলাপন-০১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১১-১৬২৬৩৮ 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B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ই-মেইলঃ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uttamhalder83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524000"/>
            <a:ext cx="3733800" cy="464742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bn-BD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শ্রেণীঃ </a:t>
            </a:r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নবম</a:t>
            </a:r>
            <a:b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ব্যবসায় উদ্যোগ 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BD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৪র্থ </a:t>
            </a:r>
            <a:endParaRPr lang="bn-B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I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মালিকানার ভিত্তিতে ব্যবসায় সংগঠন)</a:t>
            </a:r>
          </a:p>
          <a:p>
            <a:r>
              <a:rPr lang="b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একমালিকানা </a:t>
            </a:r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কারবার</a:t>
            </a:r>
            <a:endParaRPr lang="bn-BD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 </a:t>
            </a:r>
            <a:endParaRPr lang="bn-B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139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371600"/>
            <a:ext cx="7162800" cy="30469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bn-BD" sz="3200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 একমালিকানা কারবার কি বলতে পারবে।</a:t>
            </a:r>
          </a:p>
          <a:p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২/ একমালিকানা কারবারের বৈশিষ্ট্য লিখতে পারবে।</a:t>
            </a:r>
          </a:p>
          <a:p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৩/ একমালিকানা কারবারের সুবিধাসমুহ লিখতে পারবে।</a:t>
            </a:r>
          </a:p>
          <a:p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৪/ একমালিকানা কারবারের গঠনপ্রণালি বলতে পারবে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381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** </a:t>
            </a:r>
            <a:r>
              <a:rPr lang="bn-IN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**</a:t>
            </a:r>
            <a:endParaRPr lang="bn-IN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ngle busin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39969"/>
            <a:ext cx="7924800" cy="5860831"/>
          </a:xfrm>
          <a:prstGeom prst="rect">
            <a:avLst/>
          </a:prstGeom>
        </p:spPr>
      </p:pic>
      <p:pic>
        <p:nvPicPr>
          <p:cNvPr id="5" name="Picture 4" descr="9b661074926e4bd559ef8c3f70fe-gran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627185"/>
            <a:ext cx="7924800" cy="5697415"/>
          </a:xfrm>
          <a:prstGeom prst="rect">
            <a:avLst/>
          </a:prstGeom>
        </p:spPr>
      </p:pic>
      <p:pic>
        <p:nvPicPr>
          <p:cNvPr id="6" name="Picture 5" descr="sal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609600"/>
            <a:ext cx="7924800" cy="5791200"/>
          </a:xfrm>
          <a:prstGeom prst="rect">
            <a:avLst/>
          </a:prstGeom>
        </p:spPr>
      </p:pic>
      <p:pic>
        <p:nvPicPr>
          <p:cNvPr id="7" name="Picture 6" descr="tailor-store-at-ap-plaza-shangha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9" y="457200"/>
            <a:ext cx="8237621" cy="6019800"/>
          </a:xfrm>
          <a:prstGeom prst="rect">
            <a:avLst/>
          </a:prstGeom>
        </p:spPr>
      </p:pic>
      <p:pic>
        <p:nvPicPr>
          <p:cNvPr id="8" name="Picture 7" descr="city-park-hawkers-nairob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381000"/>
            <a:ext cx="8534400" cy="6210300"/>
          </a:xfrm>
          <a:prstGeom prst="rect">
            <a:avLst/>
          </a:prstGeom>
        </p:spPr>
      </p:pic>
      <p:pic>
        <p:nvPicPr>
          <p:cNvPr id="9" name="Picture 8" descr="street-hawkers_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" y="304800"/>
            <a:ext cx="8534400" cy="6247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609600"/>
            <a:ext cx="31242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উদ্যোগ গ্রহন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114800" y="1295400"/>
            <a:ext cx="533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43200" y="1752600"/>
            <a:ext cx="32004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মুলধন গঠন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038600" y="23622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43200" y="2895601"/>
            <a:ext cx="30480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ট্রেড লাইসেন্স সংগ্রহ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038600" y="3886200"/>
            <a:ext cx="685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67000" y="4343400"/>
            <a:ext cx="32766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কারবার শুরু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5410200"/>
            <a:ext cx="56769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চিত্রঃ একমালিকানা কারবারের গঠনপ্রণালি</a:t>
            </a:r>
            <a:endParaRPr lang="en-US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9600" y="457200"/>
            <a:ext cx="79248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       *</a:t>
            </a:r>
            <a:r>
              <a:rPr lang="bn-IN" sz="8000" u="sng" dirty="0" smtClean="0">
                <a:latin typeface="NikoshBAN" pitchFamily="2" charset="0"/>
                <a:cs typeface="NikoshBAN" pitchFamily="2" charset="0"/>
              </a:rPr>
              <a:t>কর্ম পত্র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(একক কাজ)       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057401"/>
            <a:ext cx="8534400" cy="44012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 তোমরা পাঠ্যবইয়ের ৩০-৩১ নং পৃষ্ঠা গুলো পড়।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 “ক” ও “খ” দলে বিভক্ত হও।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৩। “ক” দল একমালিকানা কারবারের সুবিধাবলি লিখ।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৪। “খ”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দল অসুবিধাবলির একটি তালিকা খাতায় তৈরি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               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কর।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৫। লিখা শেষে একে অপরের খাতার ভুল খুজে বের </a:t>
            </a:r>
            <a:r>
              <a:rPr lang="bn-IN" sz="4000" smtClean="0">
                <a:latin typeface="NikoshBAN" pitchFamily="2" charset="0"/>
                <a:cs typeface="NikoshBAN" pitchFamily="2" charset="0"/>
              </a:rPr>
              <a:t>কর।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09800"/>
            <a:ext cx="6934200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১। একমালিকানা কারবারের গঠনপ্রণালি লিখ।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762000"/>
            <a:ext cx="41148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**</a:t>
            </a:r>
            <a:r>
              <a:rPr lang="bn-IN" sz="4800" u="sng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**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8305799" cy="60528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0"/>
            <a:ext cx="7924800" cy="923330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***সবাইকে ধন্যবাদ***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154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</dc:title>
  <dc:creator>DO-Print</dc:creator>
  <cp:lastModifiedBy>DOEL</cp:lastModifiedBy>
  <cp:revision>136</cp:revision>
  <dcterms:created xsi:type="dcterms:W3CDTF">2006-08-16T00:00:00Z</dcterms:created>
  <dcterms:modified xsi:type="dcterms:W3CDTF">2020-07-28T17:00:58Z</dcterms:modified>
</cp:coreProperties>
</file>