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3" r:id="rId9"/>
    <p:sldId id="277" r:id="rId10"/>
    <p:sldId id="274" r:id="rId11"/>
    <p:sldId id="27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86D39-6FC6-4A28-988A-DE8DA1038864}" type="doc">
      <dgm:prSet loTypeId="urn:microsoft.com/office/officeart/2005/8/layout/cycle2" loCatId="cycle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DABDB36-7EAA-42CB-B50E-15832C81BD45}">
      <dgm:prSet phldrT="[Text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454C470-79EB-4468-9617-BF0D638C1BC4}" type="parTrans" cxnId="{DB27EF35-0541-4183-920E-CB11E6FDCE97}">
      <dgm:prSet/>
      <dgm:spPr/>
      <dgm:t>
        <a:bodyPr/>
        <a:lstStyle/>
        <a:p>
          <a:endParaRPr lang="en-US"/>
        </a:p>
      </dgm:t>
    </dgm:pt>
    <dgm:pt modelId="{D97033EC-2003-478B-9AC8-2789A0C8628E}" type="sibTrans" cxnId="{DB27EF35-0541-4183-920E-CB11E6FDCE97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A3DA6D12-1756-4BF8-AA16-FACBD7347FAE}">
      <dgm:prSet phldrT="[Text]" phldr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B0D519E-40B5-440D-AF9E-85FB8269791D}" type="parTrans" cxnId="{E83B1436-86D0-422C-88F8-1AFA7D55EAF5}">
      <dgm:prSet/>
      <dgm:spPr/>
      <dgm:t>
        <a:bodyPr/>
        <a:lstStyle/>
        <a:p>
          <a:endParaRPr lang="en-US"/>
        </a:p>
      </dgm:t>
    </dgm:pt>
    <dgm:pt modelId="{FFB6F8B9-756D-420D-8797-48F240B18907}" type="sibTrans" cxnId="{E83B1436-86D0-422C-88F8-1AFA7D55EAF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6E35544A-56A7-477B-A959-FAD5E94955D5}">
      <dgm:prSet phldrT="[Text]" phldr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20B8397-B52E-4604-86C3-E60BCC86CB0D}" type="parTrans" cxnId="{C510423E-C319-4EDF-9719-E63F8F673FF6}">
      <dgm:prSet/>
      <dgm:spPr/>
      <dgm:t>
        <a:bodyPr/>
        <a:lstStyle/>
        <a:p>
          <a:endParaRPr lang="en-US"/>
        </a:p>
      </dgm:t>
    </dgm:pt>
    <dgm:pt modelId="{1B0C274A-E4C3-4B6A-A480-F7105D20DB4D}" type="sibTrans" cxnId="{C510423E-C319-4EDF-9719-E63F8F673FF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6D9311D3-CEB1-43C9-A93F-09D54561F0C7}">
      <dgm:prSet phldrT="[Text]" phldr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C870831-F691-4220-BCE7-B4511402400F}" type="parTrans" cxnId="{79369A58-C664-41C3-85EE-828451B169F2}">
      <dgm:prSet/>
      <dgm:spPr/>
      <dgm:t>
        <a:bodyPr/>
        <a:lstStyle/>
        <a:p>
          <a:endParaRPr lang="en-US"/>
        </a:p>
      </dgm:t>
    </dgm:pt>
    <dgm:pt modelId="{05F2E02F-27BF-4F0F-8656-BCE3435428CD}" type="sibTrans" cxnId="{79369A58-C664-41C3-85EE-828451B169F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434FEA99-F3E3-4EBB-AF8C-95C620A9CC94}">
      <dgm:prSet phldrT="[Text]" phldr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AF68A0C-E43E-47BD-B170-D9ACB3A3A2CF}" type="parTrans" cxnId="{B10DAF5E-CEA6-44DA-AD91-9FE396D2B8D4}">
      <dgm:prSet/>
      <dgm:spPr/>
      <dgm:t>
        <a:bodyPr/>
        <a:lstStyle/>
        <a:p>
          <a:endParaRPr lang="en-US"/>
        </a:p>
      </dgm:t>
    </dgm:pt>
    <dgm:pt modelId="{FD25790F-7FE9-4104-A6E3-21F24E1447C9}" type="sibTrans" cxnId="{B10DAF5E-CEA6-44DA-AD91-9FE396D2B8D4}">
      <dgm:prSet/>
      <dgm:spPr>
        <a:solidFill>
          <a:schemeClr val="tx2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F1A65C03-F106-45C0-A70C-A6C260620B86}" type="pres">
      <dgm:prSet presAssocID="{9C986D39-6FC6-4A28-988A-DE8DA10388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2A92F5-0429-45C6-B317-112C91824B54}" type="pres">
      <dgm:prSet presAssocID="{FDABDB36-7EAA-42CB-B50E-15832C81BD45}" presName="node" presStyleLbl="node1" presStyleIdx="0" presStyleCnt="5" custScaleX="101675" custScaleY="101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F2EA6-E7DA-459E-8CD1-6AEEE3355102}" type="pres">
      <dgm:prSet presAssocID="{D97033EC-2003-478B-9AC8-2789A0C8628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BBA87A3-1B6B-45D2-8C01-C39B709730B6}" type="pres">
      <dgm:prSet presAssocID="{D97033EC-2003-478B-9AC8-2789A0C8628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9C1B457-18B5-4FE3-9F8A-B4E07776405D}" type="pres">
      <dgm:prSet presAssocID="{A3DA6D12-1756-4BF8-AA16-FACBD7347FAE}" presName="node" presStyleLbl="node1" presStyleIdx="1" presStyleCnt="5" custScaleX="101675" custScaleY="101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A9E36-265D-4570-B53D-3F728245F130}" type="pres">
      <dgm:prSet presAssocID="{FFB6F8B9-756D-420D-8797-48F240B1890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B746D33-146B-44D1-A2A6-BCABE7B2326D}" type="pres">
      <dgm:prSet presAssocID="{FFB6F8B9-756D-420D-8797-48F240B1890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E924366-B2AE-4F0A-812B-E1DFD8E92E22}" type="pres">
      <dgm:prSet presAssocID="{6E35544A-56A7-477B-A959-FAD5E94955D5}" presName="node" presStyleLbl="node1" presStyleIdx="2" presStyleCnt="5" custScaleX="101675" custScaleY="101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E0A2A-A015-48C8-925B-007343AD63DA}" type="pres">
      <dgm:prSet presAssocID="{1B0C274A-E4C3-4B6A-A480-F7105D20DB4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58607D3-64BD-4935-ABAB-9EA48FDD70AC}" type="pres">
      <dgm:prSet presAssocID="{1B0C274A-E4C3-4B6A-A480-F7105D20DB4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197FEB2-44F3-4675-88E7-999558006FCE}" type="pres">
      <dgm:prSet presAssocID="{6D9311D3-CEB1-43C9-A93F-09D54561F0C7}" presName="node" presStyleLbl="node1" presStyleIdx="3" presStyleCnt="5" custScaleX="101675" custScaleY="101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103B4-84C6-4037-865E-8F7078BFEBDD}" type="pres">
      <dgm:prSet presAssocID="{05F2E02F-27BF-4F0F-8656-BCE3435428C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77BB821-A16C-4B54-B95B-ADAAC62DBA29}" type="pres">
      <dgm:prSet presAssocID="{05F2E02F-27BF-4F0F-8656-BCE3435428C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661EFEE-6CBA-4EAB-B888-C16FE9142957}" type="pres">
      <dgm:prSet presAssocID="{434FEA99-F3E3-4EBB-AF8C-95C620A9CC94}" presName="node" presStyleLbl="node1" presStyleIdx="4" presStyleCnt="5" custScaleX="101675" custScaleY="101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7FA4C-99D0-4A36-B769-556A60270404}" type="pres">
      <dgm:prSet presAssocID="{FD25790F-7FE9-4104-A6E3-21F24E1447C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ADD5F67-D4E0-417B-9989-944C8DB80789}" type="pres">
      <dgm:prSet presAssocID="{FD25790F-7FE9-4104-A6E3-21F24E1447C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B27EF35-0541-4183-920E-CB11E6FDCE97}" srcId="{9C986D39-6FC6-4A28-988A-DE8DA1038864}" destId="{FDABDB36-7EAA-42CB-B50E-15832C81BD45}" srcOrd="0" destOrd="0" parTransId="{C454C470-79EB-4468-9617-BF0D638C1BC4}" sibTransId="{D97033EC-2003-478B-9AC8-2789A0C8628E}"/>
    <dgm:cxn modelId="{51BC2462-4811-4EDD-8242-92A686A94398}" type="presOf" srcId="{D97033EC-2003-478B-9AC8-2789A0C8628E}" destId="{3ABF2EA6-E7DA-459E-8CD1-6AEEE3355102}" srcOrd="0" destOrd="0" presId="urn:microsoft.com/office/officeart/2005/8/layout/cycle2"/>
    <dgm:cxn modelId="{449DE5F7-3074-4655-9E04-411E6955B54B}" type="presOf" srcId="{05F2E02F-27BF-4F0F-8656-BCE3435428CD}" destId="{C77BB821-A16C-4B54-B95B-ADAAC62DBA29}" srcOrd="1" destOrd="0" presId="urn:microsoft.com/office/officeart/2005/8/layout/cycle2"/>
    <dgm:cxn modelId="{51655D84-D885-4C85-B490-F3C062902139}" type="presOf" srcId="{D97033EC-2003-478B-9AC8-2789A0C8628E}" destId="{4BBA87A3-1B6B-45D2-8C01-C39B709730B6}" srcOrd="1" destOrd="0" presId="urn:microsoft.com/office/officeart/2005/8/layout/cycle2"/>
    <dgm:cxn modelId="{83984DD3-805D-4939-B58C-9BFEE0A2B049}" type="presOf" srcId="{1B0C274A-E4C3-4B6A-A480-F7105D20DB4D}" destId="{858607D3-64BD-4935-ABAB-9EA48FDD70AC}" srcOrd="1" destOrd="0" presId="urn:microsoft.com/office/officeart/2005/8/layout/cycle2"/>
    <dgm:cxn modelId="{6DF679B3-8CE7-469B-9951-CB8472A2C7A0}" type="presOf" srcId="{A3DA6D12-1756-4BF8-AA16-FACBD7347FAE}" destId="{F9C1B457-18B5-4FE3-9F8A-B4E07776405D}" srcOrd="0" destOrd="0" presId="urn:microsoft.com/office/officeart/2005/8/layout/cycle2"/>
    <dgm:cxn modelId="{C510423E-C319-4EDF-9719-E63F8F673FF6}" srcId="{9C986D39-6FC6-4A28-988A-DE8DA1038864}" destId="{6E35544A-56A7-477B-A959-FAD5E94955D5}" srcOrd="2" destOrd="0" parTransId="{420B8397-B52E-4604-86C3-E60BCC86CB0D}" sibTransId="{1B0C274A-E4C3-4B6A-A480-F7105D20DB4D}"/>
    <dgm:cxn modelId="{485D2A7E-CA76-4B15-8432-A0835FA26E4A}" type="presOf" srcId="{6D9311D3-CEB1-43C9-A93F-09D54561F0C7}" destId="{9197FEB2-44F3-4675-88E7-999558006FCE}" srcOrd="0" destOrd="0" presId="urn:microsoft.com/office/officeart/2005/8/layout/cycle2"/>
    <dgm:cxn modelId="{EF7474BA-2C0A-4FEC-82E5-6E9650F9EDB4}" type="presOf" srcId="{FFB6F8B9-756D-420D-8797-48F240B18907}" destId="{38DA9E36-265D-4570-B53D-3F728245F130}" srcOrd="0" destOrd="0" presId="urn:microsoft.com/office/officeart/2005/8/layout/cycle2"/>
    <dgm:cxn modelId="{B10DAF5E-CEA6-44DA-AD91-9FE396D2B8D4}" srcId="{9C986D39-6FC6-4A28-988A-DE8DA1038864}" destId="{434FEA99-F3E3-4EBB-AF8C-95C620A9CC94}" srcOrd="4" destOrd="0" parTransId="{DAF68A0C-E43E-47BD-B170-D9ACB3A3A2CF}" sibTransId="{FD25790F-7FE9-4104-A6E3-21F24E1447C9}"/>
    <dgm:cxn modelId="{70D01AD9-D7B6-418A-B197-E985442D827D}" type="presOf" srcId="{6E35544A-56A7-477B-A959-FAD5E94955D5}" destId="{9E924366-B2AE-4F0A-812B-E1DFD8E92E22}" srcOrd="0" destOrd="0" presId="urn:microsoft.com/office/officeart/2005/8/layout/cycle2"/>
    <dgm:cxn modelId="{79369A58-C664-41C3-85EE-828451B169F2}" srcId="{9C986D39-6FC6-4A28-988A-DE8DA1038864}" destId="{6D9311D3-CEB1-43C9-A93F-09D54561F0C7}" srcOrd="3" destOrd="0" parTransId="{FC870831-F691-4220-BCE7-B4511402400F}" sibTransId="{05F2E02F-27BF-4F0F-8656-BCE3435428CD}"/>
    <dgm:cxn modelId="{CF19FA60-CFB0-44AB-AF01-D1CC1C204643}" type="presOf" srcId="{FDABDB36-7EAA-42CB-B50E-15832C81BD45}" destId="{242A92F5-0429-45C6-B317-112C91824B54}" srcOrd="0" destOrd="0" presId="urn:microsoft.com/office/officeart/2005/8/layout/cycle2"/>
    <dgm:cxn modelId="{FF8953D8-C24C-4568-98B9-E8EA64E0E140}" type="presOf" srcId="{FD25790F-7FE9-4104-A6E3-21F24E1447C9}" destId="{0EF7FA4C-99D0-4A36-B769-556A60270404}" srcOrd="0" destOrd="0" presId="urn:microsoft.com/office/officeart/2005/8/layout/cycle2"/>
    <dgm:cxn modelId="{3DEACB6C-47C3-4B90-AC4D-5CFC9FD3C825}" type="presOf" srcId="{1B0C274A-E4C3-4B6A-A480-F7105D20DB4D}" destId="{3E9E0A2A-A015-48C8-925B-007343AD63DA}" srcOrd="0" destOrd="0" presId="urn:microsoft.com/office/officeart/2005/8/layout/cycle2"/>
    <dgm:cxn modelId="{FC12B70A-3AA8-4716-A6B9-B232EEF47F91}" type="presOf" srcId="{FFB6F8B9-756D-420D-8797-48F240B18907}" destId="{1B746D33-146B-44D1-A2A6-BCABE7B2326D}" srcOrd="1" destOrd="0" presId="urn:microsoft.com/office/officeart/2005/8/layout/cycle2"/>
    <dgm:cxn modelId="{E83B1436-86D0-422C-88F8-1AFA7D55EAF5}" srcId="{9C986D39-6FC6-4A28-988A-DE8DA1038864}" destId="{A3DA6D12-1756-4BF8-AA16-FACBD7347FAE}" srcOrd="1" destOrd="0" parTransId="{3B0D519E-40B5-440D-AF9E-85FB8269791D}" sibTransId="{FFB6F8B9-756D-420D-8797-48F240B18907}"/>
    <dgm:cxn modelId="{FF4522BA-4323-4380-B38F-6743905B1D98}" type="presOf" srcId="{434FEA99-F3E3-4EBB-AF8C-95C620A9CC94}" destId="{9661EFEE-6CBA-4EAB-B888-C16FE9142957}" srcOrd="0" destOrd="0" presId="urn:microsoft.com/office/officeart/2005/8/layout/cycle2"/>
    <dgm:cxn modelId="{38F59AC9-1E22-4B64-AC38-0B6A4F7D6257}" type="presOf" srcId="{FD25790F-7FE9-4104-A6E3-21F24E1447C9}" destId="{7ADD5F67-D4E0-417B-9989-944C8DB80789}" srcOrd="1" destOrd="0" presId="urn:microsoft.com/office/officeart/2005/8/layout/cycle2"/>
    <dgm:cxn modelId="{688983C6-9704-4FF1-9D57-14B6F8B79C3A}" type="presOf" srcId="{9C986D39-6FC6-4A28-988A-DE8DA1038864}" destId="{F1A65C03-F106-45C0-A70C-A6C260620B86}" srcOrd="0" destOrd="0" presId="urn:microsoft.com/office/officeart/2005/8/layout/cycle2"/>
    <dgm:cxn modelId="{5E326514-FCCF-4748-83FF-0666187AD908}" type="presOf" srcId="{05F2E02F-27BF-4F0F-8656-BCE3435428CD}" destId="{291103B4-84C6-4037-865E-8F7078BFEBDD}" srcOrd="0" destOrd="0" presId="urn:microsoft.com/office/officeart/2005/8/layout/cycle2"/>
    <dgm:cxn modelId="{6C920D45-F41B-48C5-8FC7-DD7745598976}" type="presParOf" srcId="{F1A65C03-F106-45C0-A70C-A6C260620B86}" destId="{242A92F5-0429-45C6-B317-112C91824B54}" srcOrd="0" destOrd="0" presId="urn:microsoft.com/office/officeart/2005/8/layout/cycle2"/>
    <dgm:cxn modelId="{FD74A8AB-D64A-4744-97E2-17682645F35D}" type="presParOf" srcId="{F1A65C03-F106-45C0-A70C-A6C260620B86}" destId="{3ABF2EA6-E7DA-459E-8CD1-6AEEE3355102}" srcOrd="1" destOrd="0" presId="urn:microsoft.com/office/officeart/2005/8/layout/cycle2"/>
    <dgm:cxn modelId="{0FEA937E-A022-41D6-A0C8-3FD5A0D52668}" type="presParOf" srcId="{3ABF2EA6-E7DA-459E-8CD1-6AEEE3355102}" destId="{4BBA87A3-1B6B-45D2-8C01-C39B709730B6}" srcOrd="0" destOrd="0" presId="urn:microsoft.com/office/officeart/2005/8/layout/cycle2"/>
    <dgm:cxn modelId="{B3ED40C1-B18E-4182-B35E-E266AAC6A414}" type="presParOf" srcId="{F1A65C03-F106-45C0-A70C-A6C260620B86}" destId="{F9C1B457-18B5-4FE3-9F8A-B4E07776405D}" srcOrd="2" destOrd="0" presId="urn:microsoft.com/office/officeart/2005/8/layout/cycle2"/>
    <dgm:cxn modelId="{5A8C0750-E719-470F-A373-B1F9A2EBC2B6}" type="presParOf" srcId="{F1A65C03-F106-45C0-A70C-A6C260620B86}" destId="{38DA9E36-265D-4570-B53D-3F728245F130}" srcOrd="3" destOrd="0" presId="urn:microsoft.com/office/officeart/2005/8/layout/cycle2"/>
    <dgm:cxn modelId="{5B6DB4B2-A988-40C3-8DA5-946693018E0C}" type="presParOf" srcId="{38DA9E36-265D-4570-B53D-3F728245F130}" destId="{1B746D33-146B-44D1-A2A6-BCABE7B2326D}" srcOrd="0" destOrd="0" presId="urn:microsoft.com/office/officeart/2005/8/layout/cycle2"/>
    <dgm:cxn modelId="{A25F770A-2056-4BCA-8494-F17EA749CA6B}" type="presParOf" srcId="{F1A65C03-F106-45C0-A70C-A6C260620B86}" destId="{9E924366-B2AE-4F0A-812B-E1DFD8E92E22}" srcOrd="4" destOrd="0" presId="urn:microsoft.com/office/officeart/2005/8/layout/cycle2"/>
    <dgm:cxn modelId="{C5551D20-7CA5-463C-9D46-FFBE621AAEF1}" type="presParOf" srcId="{F1A65C03-F106-45C0-A70C-A6C260620B86}" destId="{3E9E0A2A-A015-48C8-925B-007343AD63DA}" srcOrd="5" destOrd="0" presId="urn:microsoft.com/office/officeart/2005/8/layout/cycle2"/>
    <dgm:cxn modelId="{F6563015-CFC3-4AE0-BC1C-EA51D61D1B4B}" type="presParOf" srcId="{3E9E0A2A-A015-48C8-925B-007343AD63DA}" destId="{858607D3-64BD-4935-ABAB-9EA48FDD70AC}" srcOrd="0" destOrd="0" presId="urn:microsoft.com/office/officeart/2005/8/layout/cycle2"/>
    <dgm:cxn modelId="{CB3E2B5B-A78C-4041-933F-1CA196B0DA40}" type="presParOf" srcId="{F1A65C03-F106-45C0-A70C-A6C260620B86}" destId="{9197FEB2-44F3-4675-88E7-999558006FCE}" srcOrd="6" destOrd="0" presId="urn:microsoft.com/office/officeart/2005/8/layout/cycle2"/>
    <dgm:cxn modelId="{0D9AF1F7-8433-472B-9878-284FD7B8F07B}" type="presParOf" srcId="{F1A65C03-F106-45C0-A70C-A6C260620B86}" destId="{291103B4-84C6-4037-865E-8F7078BFEBDD}" srcOrd="7" destOrd="0" presId="urn:microsoft.com/office/officeart/2005/8/layout/cycle2"/>
    <dgm:cxn modelId="{F5B73DF5-3A8C-4E3F-BE05-6C3B483CD497}" type="presParOf" srcId="{291103B4-84C6-4037-865E-8F7078BFEBDD}" destId="{C77BB821-A16C-4B54-B95B-ADAAC62DBA29}" srcOrd="0" destOrd="0" presId="urn:microsoft.com/office/officeart/2005/8/layout/cycle2"/>
    <dgm:cxn modelId="{C8005A37-963F-4197-A573-FCBF7AAFAC90}" type="presParOf" srcId="{F1A65C03-F106-45C0-A70C-A6C260620B86}" destId="{9661EFEE-6CBA-4EAB-B888-C16FE9142957}" srcOrd="8" destOrd="0" presId="urn:microsoft.com/office/officeart/2005/8/layout/cycle2"/>
    <dgm:cxn modelId="{884676F3-39A1-48D8-A094-66F0E90F7248}" type="presParOf" srcId="{F1A65C03-F106-45C0-A70C-A6C260620B86}" destId="{0EF7FA4C-99D0-4A36-B769-556A60270404}" srcOrd="9" destOrd="0" presId="urn:microsoft.com/office/officeart/2005/8/layout/cycle2"/>
    <dgm:cxn modelId="{A3D19F76-5396-4DD7-949B-B6A41766BDDD}" type="presParOf" srcId="{0EF7FA4C-99D0-4A36-B769-556A60270404}" destId="{7ADD5F67-D4E0-417B-9989-944C8DB8078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F4F0F2-4D4D-4192-93ED-D4A70FFCD21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E04232-8617-42F7-95F2-B327FD0801A9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পরিপূর্ণ হিসাব সংরক্ষণ</a:t>
          </a:r>
          <a:endParaRPr lang="en-US" sz="2800" dirty="0"/>
        </a:p>
      </dgm:t>
    </dgm:pt>
    <dgm:pt modelId="{9008D4E9-2F43-458E-BBF3-4554C5E892D5}" type="parTrans" cxnId="{36B75712-7748-4CCE-B37B-A6B2F232FD80}">
      <dgm:prSet/>
      <dgm:spPr/>
      <dgm:t>
        <a:bodyPr/>
        <a:lstStyle/>
        <a:p>
          <a:endParaRPr lang="en-US"/>
        </a:p>
      </dgm:t>
    </dgm:pt>
    <dgm:pt modelId="{FD795097-3AC0-4EBA-BB04-D34D6F0BACD8}" type="sibTrans" cxnId="{36B75712-7748-4CCE-B37B-A6B2F232FD80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5ADE837-F465-4124-BE13-452142B9228D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600" b="1" dirty="0" smtClean="0">
              <a:latin typeface="NikoshBAN" pitchFamily="2" charset="0"/>
              <a:cs typeface="NikoshBAN" pitchFamily="2" charset="0"/>
            </a:rPr>
            <a:t>লাভ লোকসান নিরূপণ</a:t>
          </a:r>
          <a:endParaRPr lang="en-US" sz="2600" b="1" dirty="0"/>
        </a:p>
      </dgm:t>
    </dgm:pt>
    <dgm:pt modelId="{023CABAE-72EA-4351-8F3F-D90C59239F6A}" type="parTrans" cxnId="{C14975B0-1B34-4775-9515-01F4F6F61976}">
      <dgm:prSet/>
      <dgm:spPr/>
      <dgm:t>
        <a:bodyPr/>
        <a:lstStyle/>
        <a:p>
          <a:endParaRPr lang="en-US"/>
        </a:p>
      </dgm:t>
    </dgm:pt>
    <dgm:pt modelId="{3A9C803D-7A49-4756-B024-B48A9A5D1501}" type="sibTrans" cxnId="{C14975B0-1B34-4775-9515-01F4F6F61976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5715AE1-EFD6-4E09-86F2-CE036143B8EB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600" b="1" dirty="0" smtClean="0">
              <a:latin typeface="NikoshBAN" pitchFamily="2" charset="0"/>
              <a:cs typeface="NikoshBAN" pitchFamily="2" charset="0"/>
            </a:rPr>
            <a:t>সঠিক কর নির্ধারণ</a:t>
          </a:r>
          <a:endParaRPr lang="en-US" sz="2600" b="1" dirty="0"/>
        </a:p>
      </dgm:t>
    </dgm:pt>
    <dgm:pt modelId="{34FA3370-9FD5-4657-8238-BDD395A58BB3}" type="parTrans" cxnId="{61615B68-E950-48A0-8740-83B5BB99DBE9}">
      <dgm:prSet/>
      <dgm:spPr/>
      <dgm:t>
        <a:bodyPr/>
        <a:lstStyle/>
        <a:p>
          <a:endParaRPr lang="en-US"/>
        </a:p>
      </dgm:t>
    </dgm:pt>
    <dgm:pt modelId="{5207420B-C2B3-468C-AB60-F460817D263D}" type="sibTrans" cxnId="{61615B68-E950-48A0-8740-83B5BB99DBE9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A544EAE-DFA4-41B1-87A0-5FF3A0C8193F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600" b="1" dirty="0" smtClean="0">
              <a:latin typeface="NikoshBAN" pitchFamily="2" charset="0"/>
              <a:cs typeface="NikoshBAN" pitchFamily="2" charset="0"/>
            </a:rPr>
            <a:t>সহজ প্রয়োগ</a:t>
          </a:r>
          <a:endParaRPr lang="en-US" sz="2600" b="1" dirty="0"/>
        </a:p>
      </dgm:t>
    </dgm:pt>
    <dgm:pt modelId="{0D098661-BBC1-4E3B-B2DA-1B918511A995}" type="parTrans" cxnId="{CF6D6DFB-F317-48CB-A57E-B51BB475993B}">
      <dgm:prSet/>
      <dgm:spPr/>
      <dgm:t>
        <a:bodyPr/>
        <a:lstStyle/>
        <a:p>
          <a:endParaRPr lang="en-US"/>
        </a:p>
      </dgm:t>
    </dgm:pt>
    <dgm:pt modelId="{907B71CA-1AC7-4C13-94F9-9CDCE77303E0}" type="sibTrans" cxnId="{CF6D6DFB-F317-48CB-A57E-B51BB475993B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DD0C87B-4CE0-4752-9EF9-C497B173C524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সার্বজনীন স্বীকৃত</a:t>
          </a:r>
          <a:endParaRPr lang="en-US" dirty="0"/>
        </a:p>
      </dgm:t>
    </dgm:pt>
    <dgm:pt modelId="{B5966FE6-D2E8-446F-93CA-DD2D0A0C8CA0}" type="parTrans" cxnId="{7396FB33-E399-4872-AA5B-7A40B9DEDE43}">
      <dgm:prSet/>
      <dgm:spPr/>
      <dgm:t>
        <a:bodyPr/>
        <a:lstStyle/>
        <a:p>
          <a:endParaRPr lang="en-US"/>
        </a:p>
      </dgm:t>
    </dgm:pt>
    <dgm:pt modelId="{34FFB317-DB51-4772-8565-DB21D2D5AA43}" type="sibTrans" cxnId="{7396FB33-E399-4872-AA5B-7A40B9DEDE43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46D3DC9-6150-447D-B8C1-71064C7ADA79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600" b="1" dirty="0" smtClean="0">
              <a:latin typeface="NikoshBAN" pitchFamily="2" charset="0"/>
              <a:cs typeface="NikoshBAN" pitchFamily="2" charset="0"/>
            </a:rPr>
            <a:t>গাণিতিক শুদ্ধতা যাচাই</a:t>
          </a:r>
          <a:endParaRPr lang="en-US" sz="2600" dirty="0"/>
        </a:p>
      </dgm:t>
    </dgm:pt>
    <dgm:pt modelId="{C0DA6F03-6F99-4F4E-AA3F-E5DBD1600431}" type="parTrans" cxnId="{492121CB-FFB7-4EA6-A0CD-89E29EDD15E3}">
      <dgm:prSet/>
      <dgm:spPr/>
      <dgm:t>
        <a:bodyPr/>
        <a:lstStyle/>
        <a:p>
          <a:endParaRPr lang="en-US"/>
        </a:p>
      </dgm:t>
    </dgm:pt>
    <dgm:pt modelId="{77AFE99F-CC10-4238-AF69-9F5FDC333D1B}" type="sibTrans" cxnId="{492121CB-FFB7-4EA6-A0CD-89E29EDD15E3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62AC99A8-09AD-44FD-8215-58556F80FF8E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আর্থিক অবস্থা নিরূপণ </a:t>
          </a:r>
          <a:endParaRPr lang="en-US" sz="2800" dirty="0"/>
        </a:p>
      </dgm:t>
    </dgm:pt>
    <dgm:pt modelId="{FCA4DB81-EAEA-44E4-94ED-AD75B763C48E}" type="parTrans" cxnId="{B58D1D34-D477-446D-BCE2-40F854D56F4D}">
      <dgm:prSet/>
      <dgm:spPr/>
      <dgm:t>
        <a:bodyPr/>
        <a:lstStyle/>
        <a:p>
          <a:endParaRPr lang="en-US"/>
        </a:p>
      </dgm:t>
    </dgm:pt>
    <dgm:pt modelId="{960F5F06-4AF7-4069-8AD6-1AD527F6E6F1}" type="sibTrans" cxnId="{B58D1D34-D477-446D-BCE2-40F854D56F4D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8C383A0-17E2-4226-86EC-2E1663C4DE17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b="1" dirty="0" smtClean="0">
              <a:latin typeface="NikoshBAN" pitchFamily="2" charset="0"/>
              <a:cs typeface="NikoshBAN" pitchFamily="2" charset="0"/>
            </a:rPr>
            <a:t>ভুল ত্রুটি ও জালিয়াতি উদঘাটন ও প্রতিরোধ</a:t>
          </a:r>
          <a:endParaRPr lang="en-US" sz="2000" dirty="0"/>
        </a:p>
      </dgm:t>
    </dgm:pt>
    <dgm:pt modelId="{C1E6AABF-2735-4A17-B221-8D6F44F5AA43}" type="parTrans" cxnId="{62827BD6-2246-475E-B5EB-F26F311B9DFF}">
      <dgm:prSet/>
      <dgm:spPr/>
      <dgm:t>
        <a:bodyPr/>
        <a:lstStyle/>
        <a:p>
          <a:endParaRPr lang="en-US"/>
        </a:p>
      </dgm:t>
    </dgm:pt>
    <dgm:pt modelId="{62B7B235-5C22-4783-8877-96F8ADDFBAF3}" type="sibTrans" cxnId="{62827BD6-2246-475E-B5EB-F26F311B9DFF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FE8112D-3852-4F15-9D48-CA7970401D59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600" b="1" dirty="0" smtClean="0">
              <a:latin typeface="NikoshBAN" pitchFamily="2" charset="0"/>
              <a:cs typeface="NikoshBAN" pitchFamily="2" charset="0"/>
            </a:rPr>
            <a:t>ব্যয় নিয়ন্ত্রণ</a:t>
          </a:r>
          <a:endParaRPr lang="en-US" sz="2600" b="1" dirty="0"/>
        </a:p>
      </dgm:t>
    </dgm:pt>
    <dgm:pt modelId="{565AA17C-4825-4931-9F17-6C0DA787AE69}" type="parTrans" cxnId="{B39579E1-72E9-4D94-BBC9-FA043DE91667}">
      <dgm:prSet/>
      <dgm:spPr/>
      <dgm:t>
        <a:bodyPr/>
        <a:lstStyle/>
        <a:p>
          <a:endParaRPr lang="en-US"/>
        </a:p>
      </dgm:t>
    </dgm:pt>
    <dgm:pt modelId="{63B4838C-C562-4C71-9F6E-5AED50A08CAC}" type="sibTrans" cxnId="{B39579E1-72E9-4D94-BBC9-FA043DE91667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3A40C8A-F4A9-4C14-972E-E596A93E2B0E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b="1" dirty="0" smtClean="0">
              <a:latin typeface="NikoshBAN" pitchFamily="2" charset="0"/>
              <a:cs typeface="NikoshBAN" pitchFamily="2" charset="0"/>
            </a:rPr>
            <a:t>মোট দেনা পাওনার পরিমাণ নির্ণয়</a:t>
          </a:r>
          <a:endParaRPr lang="en-US" sz="2000" b="1" dirty="0"/>
        </a:p>
      </dgm:t>
    </dgm:pt>
    <dgm:pt modelId="{3B2DEF7C-780E-4AE6-86B9-E7DF5825BBF4}" type="parTrans" cxnId="{8CC27341-30FC-4D18-8118-A4D00339F33D}">
      <dgm:prSet/>
      <dgm:spPr/>
      <dgm:t>
        <a:bodyPr/>
        <a:lstStyle/>
        <a:p>
          <a:endParaRPr lang="en-US"/>
        </a:p>
      </dgm:t>
    </dgm:pt>
    <dgm:pt modelId="{11234135-8B0A-4B3E-9B0D-56C2B9D2A969}" type="sibTrans" cxnId="{8CC27341-30FC-4D18-8118-A4D00339F33D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0196BFB-6474-49D8-996C-A1483601130E}" type="pres">
      <dgm:prSet presAssocID="{8BF4F0F2-4D4D-4192-93ED-D4A70FFCD2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14D3CB-D4ED-471C-8D80-9F39AD89D681}" type="pres">
      <dgm:prSet presAssocID="{F5E04232-8617-42F7-95F2-B327FD0801A9}" presName="node" presStyleLbl="node1" presStyleIdx="0" presStyleCnt="10" custScaleX="119301" custScaleY="11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D5257-D2D3-4BFC-8930-0957AFBA61E9}" type="pres">
      <dgm:prSet presAssocID="{FD795097-3AC0-4EBA-BB04-D34D6F0BACD8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CE5AE94A-0566-42D0-9452-F6E05B81C362}" type="pres">
      <dgm:prSet presAssocID="{FD795097-3AC0-4EBA-BB04-D34D6F0BACD8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DCC624A9-3B44-4527-8C6A-9424D8A5B159}" type="pres">
      <dgm:prSet presAssocID="{45ADE837-F465-4124-BE13-452142B9228D}" presName="node" presStyleLbl="node1" presStyleIdx="1" presStyleCnt="10" custScaleX="119301" custScaleY="11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E8564-24F3-4F27-8845-AA3BD9E8B6B7}" type="pres">
      <dgm:prSet presAssocID="{3A9C803D-7A49-4756-B024-B48A9A5D1501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A45A0486-D31D-4926-BA65-0807950B4268}" type="pres">
      <dgm:prSet presAssocID="{3A9C803D-7A49-4756-B024-B48A9A5D1501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980EB961-2C9E-439D-8759-31EF9563BC82}" type="pres">
      <dgm:prSet presAssocID="{F46D3DC9-6150-447D-B8C1-71064C7ADA79}" presName="node" presStyleLbl="node1" presStyleIdx="2" presStyleCnt="10" custScaleX="119301" custScaleY="11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A797E-3F95-4D7A-BD4F-338E49594FBF}" type="pres">
      <dgm:prSet presAssocID="{77AFE99F-CC10-4238-AF69-9F5FDC333D1B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83F7B6C8-426B-471A-9B00-764A01D00F13}" type="pres">
      <dgm:prSet presAssocID="{77AFE99F-CC10-4238-AF69-9F5FDC333D1B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1499D821-64EF-46BB-916C-193F86B8A44B}" type="pres">
      <dgm:prSet presAssocID="{62AC99A8-09AD-44FD-8215-58556F80FF8E}" presName="node" presStyleLbl="node1" presStyleIdx="3" presStyleCnt="10" custScaleX="119301" custScaleY="11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8F772-5F53-4EE7-8B8F-AEBF16028EFC}" type="pres">
      <dgm:prSet presAssocID="{960F5F06-4AF7-4069-8AD6-1AD527F6E6F1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A46CAFB0-3F96-42F3-8CC7-39C982E84350}" type="pres">
      <dgm:prSet presAssocID="{960F5F06-4AF7-4069-8AD6-1AD527F6E6F1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56B69EC4-6128-46DA-BB4A-F0F4E255A955}" type="pres">
      <dgm:prSet presAssocID="{38C383A0-17E2-4226-86EC-2E1663C4DE17}" presName="node" presStyleLbl="node1" presStyleIdx="4" presStyleCnt="10" custScaleX="119301" custScaleY="11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0F1C9-6DF1-4E09-94F3-A0ECCBBF55FB}" type="pres">
      <dgm:prSet presAssocID="{62B7B235-5C22-4783-8877-96F8ADDFBAF3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1A4E6383-CBB5-4C64-B8C5-631D99DF4B43}" type="pres">
      <dgm:prSet presAssocID="{62B7B235-5C22-4783-8877-96F8ADDFBAF3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7CB17458-0500-409C-A85D-B0BEEBB94D11}" type="pres">
      <dgm:prSet presAssocID="{EFE8112D-3852-4F15-9D48-CA7970401D59}" presName="node" presStyleLbl="node1" presStyleIdx="5" presStyleCnt="10" custScaleX="119301" custScaleY="11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315CE-DEB0-411A-B056-D5CA8E59EA0D}" type="pres">
      <dgm:prSet presAssocID="{63B4838C-C562-4C71-9F6E-5AED50A08CAC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6A672D3D-F480-444A-8728-CEF9F1B86870}" type="pres">
      <dgm:prSet presAssocID="{63B4838C-C562-4C71-9F6E-5AED50A08CAC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CB72D29C-12D1-49CD-87BB-F62C3DA1023F}" type="pres">
      <dgm:prSet presAssocID="{F3A40C8A-F4A9-4C14-972E-E596A93E2B0E}" presName="node" presStyleLbl="node1" presStyleIdx="6" presStyleCnt="10" custScaleX="119301" custScaleY="11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97362-28C5-44F5-B873-B3D51444D699}" type="pres">
      <dgm:prSet presAssocID="{11234135-8B0A-4B3E-9B0D-56C2B9D2A969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B0A38978-4609-4B1A-97C0-931A6E54A7AC}" type="pres">
      <dgm:prSet presAssocID="{11234135-8B0A-4B3E-9B0D-56C2B9D2A969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51F3A5A4-FB4A-4A50-B1D5-17FA8AE582A6}" type="pres">
      <dgm:prSet presAssocID="{05715AE1-EFD6-4E09-86F2-CE036143B8EB}" presName="node" presStyleLbl="node1" presStyleIdx="7" presStyleCnt="10" custScaleX="119301" custScaleY="11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4E616-C4D7-4506-AAB3-ECFD7B40A8E8}" type="pres">
      <dgm:prSet presAssocID="{5207420B-C2B3-468C-AB60-F460817D263D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F923E77F-E267-415E-AACD-AFFBB4E60E50}" type="pres">
      <dgm:prSet presAssocID="{5207420B-C2B3-468C-AB60-F460817D263D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B92F1EBB-3346-42F1-91CE-5DE075983D52}" type="pres">
      <dgm:prSet presAssocID="{4A544EAE-DFA4-41B1-87A0-5FF3A0C8193F}" presName="node" presStyleLbl="node1" presStyleIdx="8" presStyleCnt="10" custScaleX="119301" custScaleY="11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DB56C-0CAA-4434-B16D-7A8B312F8BA0}" type="pres">
      <dgm:prSet presAssocID="{907B71CA-1AC7-4C13-94F9-9CDCE77303E0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1B5365CE-BD6B-4233-9F7D-07453E82E741}" type="pres">
      <dgm:prSet presAssocID="{907B71CA-1AC7-4C13-94F9-9CDCE77303E0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0CAE9E6B-DB77-43FA-94A6-D078BD583EE1}" type="pres">
      <dgm:prSet presAssocID="{EDD0C87B-4CE0-4752-9EF9-C497B173C524}" presName="node" presStyleLbl="node1" presStyleIdx="9" presStyleCnt="10" custScaleX="119301" custScaleY="11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936DD-05B9-4850-8913-5F9B26E7F3B2}" type="pres">
      <dgm:prSet presAssocID="{34FFB317-DB51-4772-8565-DB21D2D5AA43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3D6463C2-433C-45AC-888F-B1C403AD00BF}" type="pres">
      <dgm:prSet presAssocID="{34FFB317-DB51-4772-8565-DB21D2D5AA43}" presName="connectorText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C41AA717-FB22-4055-8AD7-F24A44859AAD}" type="presOf" srcId="{F3A40C8A-F4A9-4C14-972E-E596A93E2B0E}" destId="{CB72D29C-12D1-49CD-87BB-F62C3DA1023F}" srcOrd="0" destOrd="0" presId="urn:microsoft.com/office/officeart/2005/8/layout/cycle2"/>
    <dgm:cxn modelId="{A19AC691-1B19-459E-9608-7F6BAE826085}" type="presOf" srcId="{907B71CA-1AC7-4C13-94F9-9CDCE77303E0}" destId="{1B5365CE-BD6B-4233-9F7D-07453E82E741}" srcOrd="1" destOrd="0" presId="urn:microsoft.com/office/officeart/2005/8/layout/cycle2"/>
    <dgm:cxn modelId="{F12FF643-0741-4B4E-9820-4CD58F904E25}" type="presOf" srcId="{960F5F06-4AF7-4069-8AD6-1AD527F6E6F1}" destId="{18E8F772-5F53-4EE7-8B8F-AEBF16028EFC}" srcOrd="0" destOrd="0" presId="urn:microsoft.com/office/officeart/2005/8/layout/cycle2"/>
    <dgm:cxn modelId="{18CF482F-24C9-4808-B9E8-929EA0B4C90D}" type="presOf" srcId="{5207420B-C2B3-468C-AB60-F460817D263D}" destId="{15D4E616-C4D7-4506-AAB3-ECFD7B40A8E8}" srcOrd="0" destOrd="0" presId="urn:microsoft.com/office/officeart/2005/8/layout/cycle2"/>
    <dgm:cxn modelId="{7396FB33-E399-4872-AA5B-7A40B9DEDE43}" srcId="{8BF4F0F2-4D4D-4192-93ED-D4A70FFCD216}" destId="{EDD0C87B-4CE0-4752-9EF9-C497B173C524}" srcOrd="9" destOrd="0" parTransId="{B5966FE6-D2E8-446F-93CA-DD2D0A0C8CA0}" sibTransId="{34FFB317-DB51-4772-8565-DB21D2D5AA43}"/>
    <dgm:cxn modelId="{CF6D6DFB-F317-48CB-A57E-B51BB475993B}" srcId="{8BF4F0F2-4D4D-4192-93ED-D4A70FFCD216}" destId="{4A544EAE-DFA4-41B1-87A0-5FF3A0C8193F}" srcOrd="8" destOrd="0" parTransId="{0D098661-BBC1-4E3B-B2DA-1B918511A995}" sibTransId="{907B71CA-1AC7-4C13-94F9-9CDCE77303E0}"/>
    <dgm:cxn modelId="{66AFE73C-8798-4937-99A6-31018559BE9E}" type="presOf" srcId="{8BF4F0F2-4D4D-4192-93ED-D4A70FFCD216}" destId="{20196BFB-6474-49D8-996C-A1483601130E}" srcOrd="0" destOrd="0" presId="urn:microsoft.com/office/officeart/2005/8/layout/cycle2"/>
    <dgm:cxn modelId="{78CD2A58-CD30-49BC-A83C-DAB578D2DDA2}" type="presOf" srcId="{5207420B-C2B3-468C-AB60-F460817D263D}" destId="{F923E77F-E267-415E-AACD-AFFBB4E60E50}" srcOrd="1" destOrd="0" presId="urn:microsoft.com/office/officeart/2005/8/layout/cycle2"/>
    <dgm:cxn modelId="{F48D9AD6-B728-4DA7-94E9-32E7012D853E}" type="presOf" srcId="{11234135-8B0A-4B3E-9B0D-56C2B9D2A969}" destId="{BF397362-28C5-44F5-B873-B3D51444D699}" srcOrd="0" destOrd="0" presId="urn:microsoft.com/office/officeart/2005/8/layout/cycle2"/>
    <dgm:cxn modelId="{BBFB270E-F5D4-47F6-862F-AFFA67A3D230}" type="presOf" srcId="{F5E04232-8617-42F7-95F2-B327FD0801A9}" destId="{C714D3CB-D4ED-471C-8D80-9F39AD89D681}" srcOrd="0" destOrd="0" presId="urn:microsoft.com/office/officeart/2005/8/layout/cycle2"/>
    <dgm:cxn modelId="{C03F7846-E0FF-485B-9F8F-09D15AFD2EBE}" type="presOf" srcId="{EFE8112D-3852-4F15-9D48-CA7970401D59}" destId="{7CB17458-0500-409C-A85D-B0BEEBB94D11}" srcOrd="0" destOrd="0" presId="urn:microsoft.com/office/officeart/2005/8/layout/cycle2"/>
    <dgm:cxn modelId="{C14975B0-1B34-4775-9515-01F4F6F61976}" srcId="{8BF4F0F2-4D4D-4192-93ED-D4A70FFCD216}" destId="{45ADE837-F465-4124-BE13-452142B9228D}" srcOrd="1" destOrd="0" parTransId="{023CABAE-72EA-4351-8F3F-D90C59239F6A}" sibTransId="{3A9C803D-7A49-4756-B024-B48A9A5D1501}"/>
    <dgm:cxn modelId="{A9704F9E-8949-4549-ADCA-6C08486E6E95}" type="presOf" srcId="{34FFB317-DB51-4772-8565-DB21D2D5AA43}" destId="{36F936DD-05B9-4850-8913-5F9B26E7F3B2}" srcOrd="0" destOrd="0" presId="urn:microsoft.com/office/officeart/2005/8/layout/cycle2"/>
    <dgm:cxn modelId="{36B75712-7748-4CCE-B37B-A6B2F232FD80}" srcId="{8BF4F0F2-4D4D-4192-93ED-D4A70FFCD216}" destId="{F5E04232-8617-42F7-95F2-B327FD0801A9}" srcOrd="0" destOrd="0" parTransId="{9008D4E9-2F43-458E-BBF3-4554C5E892D5}" sibTransId="{FD795097-3AC0-4EBA-BB04-D34D6F0BACD8}"/>
    <dgm:cxn modelId="{62B59A52-D33B-426F-A84A-FC9C35B716BB}" type="presOf" srcId="{FD795097-3AC0-4EBA-BB04-D34D6F0BACD8}" destId="{407D5257-D2D3-4BFC-8930-0957AFBA61E9}" srcOrd="0" destOrd="0" presId="urn:microsoft.com/office/officeart/2005/8/layout/cycle2"/>
    <dgm:cxn modelId="{608F829F-D5AD-46A2-AAB9-77BB2EA9FA4A}" type="presOf" srcId="{4A544EAE-DFA4-41B1-87A0-5FF3A0C8193F}" destId="{B92F1EBB-3346-42F1-91CE-5DE075983D52}" srcOrd="0" destOrd="0" presId="urn:microsoft.com/office/officeart/2005/8/layout/cycle2"/>
    <dgm:cxn modelId="{61A82099-1520-464F-8996-7AC961040F96}" type="presOf" srcId="{FD795097-3AC0-4EBA-BB04-D34D6F0BACD8}" destId="{CE5AE94A-0566-42D0-9452-F6E05B81C362}" srcOrd="1" destOrd="0" presId="urn:microsoft.com/office/officeart/2005/8/layout/cycle2"/>
    <dgm:cxn modelId="{9F52DD3F-B095-4618-B123-4673313EA8EC}" type="presOf" srcId="{F46D3DC9-6150-447D-B8C1-71064C7ADA79}" destId="{980EB961-2C9E-439D-8759-31EF9563BC82}" srcOrd="0" destOrd="0" presId="urn:microsoft.com/office/officeart/2005/8/layout/cycle2"/>
    <dgm:cxn modelId="{0A59DCC7-38BC-4BC4-A1C4-A49612EDC2F4}" type="presOf" srcId="{38C383A0-17E2-4226-86EC-2E1663C4DE17}" destId="{56B69EC4-6128-46DA-BB4A-F0F4E255A955}" srcOrd="0" destOrd="0" presId="urn:microsoft.com/office/officeart/2005/8/layout/cycle2"/>
    <dgm:cxn modelId="{D80ACCC4-3F9D-4800-A1C2-8E33AB143798}" type="presOf" srcId="{960F5F06-4AF7-4069-8AD6-1AD527F6E6F1}" destId="{A46CAFB0-3F96-42F3-8CC7-39C982E84350}" srcOrd="1" destOrd="0" presId="urn:microsoft.com/office/officeart/2005/8/layout/cycle2"/>
    <dgm:cxn modelId="{8CC27341-30FC-4D18-8118-A4D00339F33D}" srcId="{8BF4F0F2-4D4D-4192-93ED-D4A70FFCD216}" destId="{F3A40C8A-F4A9-4C14-972E-E596A93E2B0E}" srcOrd="6" destOrd="0" parTransId="{3B2DEF7C-780E-4AE6-86B9-E7DF5825BBF4}" sibTransId="{11234135-8B0A-4B3E-9B0D-56C2B9D2A969}"/>
    <dgm:cxn modelId="{B39579E1-72E9-4D94-BBC9-FA043DE91667}" srcId="{8BF4F0F2-4D4D-4192-93ED-D4A70FFCD216}" destId="{EFE8112D-3852-4F15-9D48-CA7970401D59}" srcOrd="5" destOrd="0" parTransId="{565AA17C-4825-4931-9F17-6C0DA787AE69}" sibTransId="{63B4838C-C562-4C71-9F6E-5AED50A08CAC}"/>
    <dgm:cxn modelId="{D176D981-5832-496B-AB26-B1FA7AE00463}" type="presOf" srcId="{05715AE1-EFD6-4E09-86F2-CE036143B8EB}" destId="{51F3A5A4-FB4A-4A50-B1D5-17FA8AE582A6}" srcOrd="0" destOrd="0" presId="urn:microsoft.com/office/officeart/2005/8/layout/cycle2"/>
    <dgm:cxn modelId="{5B1FB4A7-4C5F-471C-B469-56292AEBDDC5}" type="presOf" srcId="{3A9C803D-7A49-4756-B024-B48A9A5D1501}" destId="{A45A0486-D31D-4926-BA65-0807950B4268}" srcOrd="1" destOrd="0" presId="urn:microsoft.com/office/officeart/2005/8/layout/cycle2"/>
    <dgm:cxn modelId="{BC5B75F1-8B27-4C8D-AD47-D7817D4218D7}" type="presOf" srcId="{77AFE99F-CC10-4238-AF69-9F5FDC333D1B}" destId="{83F7B6C8-426B-471A-9B00-764A01D00F13}" srcOrd="1" destOrd="0" presId="urn:microsoft.com/office/officeart/2005/8/layout/cycle2"/>
    <dgm:cxn modelId="{9210C0A5-8CDC-4A0A-9D13-D1998E2AD188}" type="presOf" srcId="{63B4838C-C562-4C71-9F6E-5AED50A08CAC}" destId="{6A672D3D-F480-444A-8728-CEF9F1B86870}" srcOrd="1" destOrd="0" presId="urn:microsoft.com/office/officeart/2005/8/layout/cycle2"/>
    <dgm:cxn modelId="{61615B68-E950-48A0-8740-83B5BB99DBE9}" srcId="{8BF4F0F2-4D4D-4192-93ED-D4A70FFCD216}" destId="{05715AE1-EFD6-4E09-86F2-CE036143B8EB}" srcOrd="7" destOrd="0" parTransId="{34FA3370-9FD5-4657-8238-BDD395A58BB3}" sibTransId="{5207420B-C2B3-468C-AB60-F460817D263D}"/>
    <dgm:cxn modelId="{62F9C2F3-68C9-4C73-A3FF-6CF625B513B7}" type="presOf" srcId="{45ADE837-F465-4124-BE13-452142B9228D}" destId="{DCC624A9-3B44-4527-8C6A-9424D8A5B159}" srcOrd="0" destOrd="0" presId="urn:microsoft.com/office/officeart/2005/8/layout/cycle2"/>
    <dgm:cxn modelId="{62827BD6-2246-475E-B5EB-F26F311B9DFF}" srcId="{8BF4F0F2-4D4D-4192-93ED-D4A70FFCD216}" destId="{38C383A0-17E2-4226-86EC-2E1663C4DE17}" srcOrd="4" destOrd="0" parTransId="{C1E6AABF-2735-4A17-B221-8D6F44F5AA43}" sibTransId="{62B7B235-5C22-4783-8877-96F8ADDFBAF3}"/>
    <dgm:cxn modelId="{A012AA35-E4E0-437C-9706-12D012E5C794}" type="presOf" srcId="{34FFB317-DB51-4772-8565-DB21D2D5AA43}" destId="{3D6463C2-433C-45AC-888F-B1C403AD00BF}" srcOrd="1" destOrd="0" presId="urn:microsoft.com/office/officeart/2005/8/layout/cycle2"/>
    <dgm:cxn modelId="{192B6781-64A4-4378-9056-0A70AEB4D4D5}" type="presOf" srcId="{11234135-8B0A-4B3E-9B0D-56C2B9D2A969}" destId="{B0A38978-4609-4B1A-97C0-931A6E54A7AC}" srcOrd="1" destOrd="0" presId="urn:microsoft.com/office/officeart/2005/8/layout/cycle2"/>
    <dgm:cxn modelId="{B58D1D34-D477-446D-BCE2-40F854D56F4D}" srcId="{8BF4F0F2-4D4D-4192-93ED-D4A70FFCD216}" destId="{62AC99A8-09AD-44FD-8215-58556F80FF8E}" srcOrd="3" destOrd="0" parTransId="{FCA4DB81-EAEA-44E4-94ED-AD75B763C48E}" sibTransId="{960F5F06-4AF7-4069-8AD6-1AD527F6E6F1}"/>
    <dgm:cxn modelId="{BEB94E13-8D46-4FB2-A6CD-CFC5FF121892}" type="presOf" srcId="{3A9C803D-7A49-4756-B024-B48A9A5D1501}" destId="{E52E8564-24F3-4F27-8845-AA3BD9E8B6B7}" srcOrd="0" destOrd="0" presId="urn:microsoft.com/office/officeart/2005/8/layout/cycle2"/>
    <dgm:cxn modelId="{D61FAC1D-C646-43AC-B417-3A365588BB2A}" type="presOf" srcId="{907B71CA-1AC7-4C13-94F9-9CDCE77303E0}" destId="{54EDB56C-0CAA-4434-B16D-7A8B312F8BA0}" srcOrd="0" destOrd="0" presId="urn:microsoft.com/office/officeart/2005/8/layout/cycle2"/>
    <dgm:cxn modelId="{4375F876-4D2E-4917-A3EA-2CB132C4A6E9}" type="presOf" srcId="{EDD0C87B-4CE0-4752-9EF9-C497B173C524}" destId="{0CAE9E6B-DB77-43FA-94A6-D078BD583EE1}" srcOrd="0" destOrd="0" presId="urn:microsoft.com/office/officeart/2005/8/layout/cycle2"/>
    <dgm:cxn modelId="{492121CB-FFB7-4EA6-A0CD-89E29EDD15E3}" srcId="{8BF4F0F2-4D4D-4192-93ED-D4A70FFCD216}" destId="{F46D3DC9-6150-447D-B8C1-71064C7ADA79}" srcOrd="2" destOrd="0" parTransId="{C0DA6F03-6F99-4F4E-AA3F-E5DBD1600431}" sibTransId="{77AFE99F-CC10-4238-AF69-9F5FDC333D1B}"/>
    <dgm:cxn modelId="{60788136-B824-49E5-ABEF-1B056459934C}" type="presOf" srcId="{62AC99A8-09AD-44FD-8215-58556F80FF8E}" destId="{1499D821-64EF-46BB-916C-193F86B8A44B}" srcOrd="0" destOrd="0" presId="urn:microsoft.com/office/officeart/2005/8/layout/cycle2"/>
    <dgm:cxn modelId="{3097FE78-61C0-4B50-8F81-912FBF05FE05}" type="presOf" srcId="{62B7B235-5C22-4783-8877-96F8ADDFBAF3}" destId="{1370F1C9-6DF1-4E09-94F3-A0ECCBBF55FB}" srcOrd="0" destOrd="0" presId="urn:microsoft.com/office/officeart/2005/8/layout/cycle2"/>
    <dgm:cxn modelId="{BC186CAA-84A4-48DF-997A-3A54AD65E526}" type="presOf" srcId="{63B4838C-C562-4C71-9F6E-5AED50A08CAC}" destId="{9E1315CE-DEB0-411A-B056-D5CA8E59EA0D}" srcOrd="0" destOrd="0" presId="urn:microsoft.com/office/officeart/2005/8/layout/cycle2"/>
    <dgm:cxn modelId="{191A9390-9ABE-4643-B167-283DDA70DFC3}" type="presOf" srcId="{77AFE99F-CC10-4238-AF69-9F5FDC333D1B}" destId="{1E8A797E-3F95-4D7A-BD4F-338E49594FBF}" srcOrd="0" destOrd="0" presId="urn:microsoft.com/office/officeart/2005/8/layout/cycle2"/>
    <dgm:cxn modelId="{022467EF-2DBC-4BD6-928E-5068322C3B61}" type="presOf" srcId="{62B7B235-5C22-4783-8877-96F8ADDFBAF3}" destId="{1A4E6383-CBB5-4C64-B8C5-631D99DF4B43}" srcOrd="1" destOrd="0" presId="urn:microsoft.com/office/officeart/2005/8/layout/cycle2"/>
    <dgm:cxn modelId="{DFF41A09-A4E5-4137-A742-E157F5EB6CC0}" type="presParOf" srcId="{20196BFB-6474-49D8-996C-A1483601130E}" destId="{C714D3CB-D4ED-471C-8D80-9F39AD89D681}" srcOrd="0" destOrd="0" presId="urn:microsoft.com/office/officeart/2005/8/layout/cycle2"/>
    <dgm:cxn modelId="{2FC737AA-5B0A-4991-B738-54FEC699F1DA}" type="presParOf" srcId="{20196BFB-6474-49D8-996C-A1483601130E}" destId="{407D5257-D2D3-4BFC-8930-0957AFBA61E9}" srcOrd="1" destOrd="0" presId="urn:microsoft.com/office/officeart/2005/8/layout/cycle2"/>
    <dgm:cxn modelId="{C06C5604-6BB1-4C16-B9B7-1996607587FD}" type="presParOf" srcId="{407D5257-D2D3-4BFC-8930-0957AFBA61E9}" destId="{CE5AE94A-0566-42D0-9452-F6E05B81C362}" srcOrd="0" destOrd="0" presId="urn:microsoft.com/office/officeart/2005/8/layout/cycle2"/>
    <dgm:cxn modelId="{A4F3FA52-217D-4C38-AFDD-D85650D26E79}" type="presParOf" srcId="{20196BFB-6474-49D8-996C-A1483601130E}" destId="{DCC624A9-3B44-4527-8C6A-9424D8A5B159}" srcOrd="2" destOrd="0" presId="urn:microsoft.com/office/officeart/2005/8/layout/cycle2"/>
    <dgm:cxn modelId="{0167D320-D0AC-4DD9-AA20-E2D18DB5E04E}" type="presParOf" srcId="{20196BFB-6474-49D8-996C-A1483601130E}" destId="{E52E8564-24F3-4F27-8845-AA3BD9E8B6B7}" srcOrd="3" destOrd="0" presId="urn:microsoft.com/office/officeart/2005/8/layout/cycle2"/>
    <dgm:cxn modelId="{671E5F86-DE17-4DA8-A977-4084DDE36054}" type="presParOf" srcId="{E52E8564-24F3-4F27-8845-AA3BD9E8B6B7}" destId="{A45A0486-D31D-4926-BA65-0807950B4268}" srcOrd="0" destOrd="0" presId="urn:microsoft.com/office/officeart/2005/8/layout/cycle2"/>
    <dgm:cxn modelId="{6E722B74-2A18-4BFD-88D5-8210FF58C250}" type="presParOf" srcId="{20196BFB-6474-49D8-996C-A1483601130E}" destId="{980EB961-2C9E-439D-8759-31EF9563BC82}" srcOrd="4" destOrd="0" presId="urn:microsoft.com/office/officeart/2005/8/layout/cycle2"/>
    <dgm:cxn modelId="{AF2EBBEE-A89E-466C-8AA1-2C88536556BB}" type="presParOf" srcId="{20196BFB-6474-49D8-996C-A1483601130E}" destId="{1E8A797E-3F95-4D7A-BD4F-338E49594FBF}" srcOrd="5" destOrd="0" presId="urn:microsoft.com/office/officeart/2005/8/layout/cycle2"/>
    <dgm:cxn modelId="{88E5E88C-A0A5-449D-B7FA-4E9863D1CD3E}" type="presParOf" srcId="{1E8A797E-3F95-4D7A-BD4F-338E49594FBF}" destId="{83F7B6C8-426B-471A-9B00-764A01D00F13}" srcOrd="0" destOrd="0" presId="urn:microsoft.com/office/officeart/2005/8/layout/cycle2"/>
    <dgm:cxn modelId="{71EB93BF-7B86-4897-8318-CB4B16830272}" type="presParOf" srcId="{20196BFB-6474-49D8-996C-A1483601130E}" destId="{1499D821-64EF-46BB-916C-193F86B8A44B}" srcOrd="6" destOrd="0" presId="urn:microsoft.com/office/officeart/2005/8/layout/cycle2"/>
    <dgm:cxn modelId="{FABFDA9F-383C-49E4-908F-BE0FFA579291}" type="presParOf" srcId="{20196BFB-6474-49D8-996C-A1483601130E}" destId="{18E8F772-5F53-4EE7-8B8F-AEBF16028EFC}" srcOrd="7" destOrd="0" presId="urn:microsoft.com/office/officeart/2005/8/layout/cycle2"/>
    <dgm:cxn modelId="{ADCEFA69-70B1-4DE1-9695-0C85C33E8527}" type="presParOf" srcId="{18E8F772-5F53-4EE7-8B8F-AEBF16028EFC}" destId="{A46CAFB0-3F96-42F3-8CC7-39C982E84350}" srcOrd="0" destOrd="0" presId="urn:microsoft.com/office/officeart/2005/8/layout/cycle2"/>
    <dgm:cxn modelId="{DE3FC56A-825E-4E41-9BD6-DB5D121CE177}" type="presParOf" srcId="{20196BFB-6474-49D8-996C-A1483601130E}" destId="{56B69EC4-6128-46DA-BB4A-F0F4E255A955}" srcOrd="8" destOrd="0" presId="urn:microsoft.com/office/officeart/2005/8/layout/cycle2"/>
    <dgm:cxn modelId="{7DB6C975-FD04-4F6B-89C2-456C6C7E0FE9}" type="presParOf" srcId="{20196BFB-6474-49D8-996C-A1483601130E}" destId="{1370F1C9-6DF1-4E09-94F3-A0ECCBBF55FB}" srcOrd="9" destOrd="0" presId="urn:microsoft.com/office/officeart/2005/8/layout/cycle2"/>
    <dgm:cxn modelId="{2C96637A-B9D4-4D22-B44B-ABB77492BDC1}" type="presParOf" srcId="{1370F1C9-6DF1-4E09-94F3-A0ECCBBF55FB}" destId="{1A4E6383-CBB5-4C64-B8C5-631D99DF4B43}" srcOrd="0" destOrd="0" presId="urn:microsoft.com/office/officeart/2005/8/layout/cycle2"/>
    <dgm:cxn modelId="{0954214B-EF9B-4938-972B-02ABAED49E7D}" type="presParOf" srcId="{20196BFB-6474-49D8-996C-A1483601130E}" destId="{7CB17458-0500-409C-A85D-B0BEEBB94D11}" srcOrd="10" destOrd="0" presId="urn:microsoft.com/office/officeart/2005/8/layout/cycle2"/>
    <dgm:cxn modelId="{759291FC-7C77-483F-930C-F28572892B9D}" type="presParOf" srcId="{20196BFB-6474-49D8-996C-A1483601130E}" destId="{9E1315CE-DEB0-411A-B056-D5CA8E59EA0D}" srcOrd="11" destOrd="0" presId="urn:microsoft.com/office/officeart/2005/8/layout/cycle2"/>
    <dgm:cxn modelId="{3103E1A3-F57D-46D2-AC79-8E65C174D6EE}" type="presParOf" srcId="{9E1315CE-DEB0-411A-B056-D5CA8E59EA0D}" destId="{6A672D3D-F480-444A-8728-CEF9F1B86870}" srcOrd="0" destOrd="0" presId="urn:microsoft.com/office/officeart/2005/8/layout/cycle2"/>
    <dgm:cxn modelId="{81AD0EDF-F5A6-4988-B794-17DECFDB6A9A}" type="presParOf" srcId="{20196BFB-6474-49D8-996C-A1483601130E}" destId="{CB72D29C-12D1-49CD-87BB-F62C3DA1023F}" srcOrd="12" destOrd="0" presId="urn:microsoft.com/office/officeart/2005/8/layout/cycle2"/>
    <dgm:cxn modelId="{0A61ACCB-186C-4035-8C03-213EA07C939D}" type="presParOf" srcId="{20196BFB-6474-49D8-996C-A1483601130E}" destId="{BF397362-28C5-44F5-B873-B3D51444D699}" srcOrd="13" destOrd="0" presId="urn:microsoft.com/office/officeart/2005/8/layout/cycle2"/>
    <dgm:cxn modelId="{8C3F38F7-F6C7-40F5-9AAA-23DBA613D089}" type="presParOf" srcId="{BF397362-28C5-44F5-B873-B3D51444D699}" destId="{B0A38978-4609-4B1A-97C0-931A6E54A7AC}" srcOrd="0" destOrd="0" presId="urn:microsoft.com/office/officeart/2005/8/layout/cycle2"/>
    <dgm:cxn modelId="{DFB7B5B3-FFEA-47E1-B916-7F353D0B8AA1}" type="presParOf" srcId="{20196BFB-6474-49D8-996C-A1483601130E}" destId="{51F3A5A4-FB4A-4A50-B1D5-17FA8AE582A6}" srcOrd="14" destOrd="0" presId="urn:microsoft.com/office/officeart/2005/8/layout/cycle2"/>
    <dgm:cxn modelId="{1091962C-C453-449B-8965-08BD431291F9}" type="presParOf" srcId="{20196BFB-6474-49D8-996C-A1483601130E}" destId="{15D4E616-C4D7-4506-AAB3-ECFD7B40A8E8}" srcOrd="15" destOrd="0" presId="urn:microsoft.com/office/officeart/2005/8/layout/cycle2"/>
    <dgm:cxn modelId="{2AC4D313-8158-4BD5-A76B-58C78330705C}" type="presParOf" srcId="{15D4E616-C4D7-4506-AAB3-ECFD7B40A8E8}" destId="{F923E77F-E267-415E-AACD-AFFBB4E60E50}" srcOrd="0" destOrd="0" presId="urn:microsoft.com/office/officeart/2005/8/layout/cycle2"/>
    <dgm:cxn modelId="{DEC4ECFE-BEFE-4E38-AEBF-3CF5688F19CD}" type="presParOf" srcId="{20196BFB-6474-49D8-996C-A1483601130E}" destId="{B92F1EBB-3346-42F1-91CE-5DE075983D52}" srcOrd="16" destOrd="0" presId="urn:microsoft.com/office/officeart/2005/8/layout/cycle2"/>
    <dgm:cxn modelId="{183A2881-536C-4398-94A4-F5DE37A01FB6}" type="presParOf" srcId="{20196BFB-6474-49D8-996C-A1483601130E}" destId="{54EDB56C-0CAA-4434-B16D-7A8B312F8BA0}" srcOrd="17" destOrd="0" presId="urn:microsoft.com/office/officeart/2005/8/layout/cycle2"/>
    <dgm:cxn modelId="{687EE4C6-630C-42FF-BFD6-2F5DB706179C}" type="presParOf" srcId="{54EDB56C-0CAA-4434-B16D-7A8B312F8BA0}" destId="{1B5365CE-BD6B-4233-9F7D-07453E82E741}" srcOrd="0" destOrd="0" presId="urn:microsoft.com/office/officeart/2005/8/layout/cycle2"/>
    <dgm:cxn modelId="{73ABF63A-5976-4B8B-8DBE-5800AEE6864D}" type="presParOf" srcId="{20196BFB-6474-49D8-996C-A1483601130E}" destId="{0CAE9E6B-DB77-43FA-94A6-D078BD583EE1}" srcOrd="18" destOrd="0" presId="urn:microsoft.com/office/officeart/2005/8/layout/cycle2"/>
    <dgm:cxn modelId="{AA369440-4617-4684-A56E-BCC20538C1F7}" type="presParOf" srcId="{20196BFB-6474-49D8-996C-A1483601130E}" destId="{36F936DD-05B9-4850-8913-5F9B26E7F3B2}" srcOrd="19" destOrd="0" presId="urn:microsoft.com/office/officeart/2005/8/layout/cycle2"/>
    <dgm:cxn modelId="{EEBFD1A6-1573-4B9A-BAAE-95EB85EC0734}" type="presParOf" srcId="{36F936DD-05B9-4850-8913-5F9B26E7F3B2}" destId="{3D6463C2-433C-45AC-888F-B1C403AD00BF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A92F5-0429-45C6-B317-112C91824B54}">
      <dsp:nvSpPr>
        <dsp:cNvPr id="0" name=""/>
        <dsp:cNvSpPr/>
      </dsp:nvSpPr>
      <dsp:spPr>
        <a:xfrm>
          <a:off x="3451859" y="-14424"/>
          <a:ext cx="2011680" cy="2011680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3746463" y="280180"/>
        <a:ext cx="1422472" cy="1422472"/>
      </dsp:txXfrm>
    </dsp:sp>
    <dsp:sp modelId="{3ABF2EA6-E7DA-459E-8CD1-6AEEE3355102}">
      <dsp:nvSpPr>
        <dsp:cNvPr id="0" name=""/>
        <dsp:cNvSpPr/>
      </dsp:nvSpPr>
      <dsp:spPr>
        <a:xfrm rot="2160000">
          <a:off x="5393506" y="1521950"/>
          <a:ext cx="507912" cy="667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408056" y="1610719"/>
        <a:ext cx="355538" cy="400655"/>
      </dsp:txXfrm>
    </dsp:sp>
    <dsp:sp modelId="{F9C1B457-18B5-4FE3-9F8A-B4E07776405D}">
      <dsp:nvSpPr>
        <dsp:cNvPr id="0" name=""/>
        <dsp:cNvSpPr/>
      </dsp:nvSpPr>
      <dsp:spPr>
        <a:xfrm>
          <a:off x="5854645" y="1731300"/>
          <a:ext cx="2011680" cy="2011680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/>
        </a:p>
      </dsp:txBody>
      <dsp:txXfrm>
        <a:off x="6149249" y="2025904"/>
        <a:ext cx="1422472" cy="1422472"/>
      </dsp:txXfrm>
    </dsp:sp>
    <dsp:sp modelId="{38DA9E36-265D-4570-B53D-3F728245F130}">
      <dsp:nvSpPr>
        <dsp:cNvPr id="0" name=""/>
        <dsp:cNvSpPr/>
      </dsp:nvSpPr>
      <dsp:spPr>
        <a:xfrm rot="6480000">
          <a:off x="6152079" y="3801912"/>
          <a:ext cx="507912" cy="667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6251809" y="3863005"/>
        <a:ext cx="355538" cy="400655"/>
      </dsp:txXfrm>
    </dsp:sp>
    <dsp:sp modelId="{9E924366-B2AE-4F0A-812B-E1DFD8E92E22}">
      <dsp:nvSpPr>
        <dsp:cNvPr id="0" name=""/>
        <dsp:cNvSpPr/>
      </dsp:nvSpPr>
      <dsp:spPr>
        <a:xfrm>
          <a:off x="4936862" y="4555944"/>
          <a:ext cx="2011680" cy="2011680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5231466" y="4850548"/>
        <a:ext cx="1422472" cy="1422472"/>
      </dsp:txXfrm>
    </dsp:sp>
    <dsp:sp modelId="{3E9E0A2A-A015-48C8-925B-007343AD63DA}">
      <dsp:nvSpPr>
        <dsp:cNvPr id="0" name=""/>
        <dsp:cNvSpPr/>
      </dsp:nvSpPr>
      <dsp:spPr>
        <a:xfrm rot="10800000">
          <a:off x="4218118" y="5227905"/>
          <a:ext cx="507912" cy="667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4370492" y="5361456"/>
        <a:ext cx="355538" cy="400655"/>
      </dsp:txXfrm>
    </dsp:sp>
    <dsp:sp modelId="{9197FEB2-44F3-4675-88E7-999558006FCE}">
      <dsp:nvSpPr>
        <dsp:cNvPr id="0" name=""/>
        <dsp:cNvSpPr/>
      </dsp:nvSpPr>
      <dsp:spPr>
        <a:xfrm>
          <a:off x="1966856" y="4555944"/>
          <a:ext cx="2011680" cy="2011680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2261460" y="4850548"/>
        <a:ext cx="1422472" cy="1422472"/>
      </dsp:txXfrm>
    </dsp:sp>
    <dsp:sp modelId="{291103B4-84C6-4037-865E-8F7078BFEBDD}">
      <dsp:nvSpPr>
        <dsp:cNvPr id="0" name=""/>
        <dsp:cNvSpPr/>
      </dsp:nvSpPr>
      <dsp:spPr>
        <a:xfrm rot="15120000">
          <a:off x="2264291" y="3829255"/>
          <a:ext cx="507912" cy="66775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2364021" y="4035264"/>
        <a:ext cx="355538" cy="400655"/>
      </dsp:txXfrm>
    </dsp:sp>
    <dsp:sp modelId="{9661EFEE-6CBA-4EAB-B888-C16FE9142957}">
      <dsp:nvSpPr>
        <dsp:cNvPr id="0" name=""/>
        <dsp:cNvSpPr/>
      </dsp:nvSpPr>
      <dsp:spPr>
        <a:xfrm>
          <a:off x="1049074" y="1731300"/>
          <a:ext cx="2011680" cy="2011680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1343678" y="2025904"/>
        <a:ext cx="1422472" cy="1422472"/>
      </dsp:txXfrm>
    </dsp:sp>
    <dsp:sp modelId="{0EF7FA4C-99D0-4A36-B769-556A60270404}">
      <dsp:nvSpPr>
        <dsp:cNvPr id="0" name=""/>
        <dsp:cNvSpPr/>
      </dsp:nvSpPr>
      <dsp:spPr>
        <a:xfrm rot="19440000">
          <a:off x="2990721" y="1538849"/>
          <a:ext cx="507912" cy="66775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solidFill>
            <a:srgbClr val="0070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005271" y="1717182"/>
        <a:ext cx="355538" cy="400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BD1DA-1BE4-4389-A1F7-85927F882CF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931D8-BA09-41C3-A585-F95088BD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8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31D8-BA09-41C3-A585-F95088BDD1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9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&#2439;-&#2478;&#2503;&#2439;&#2482;&#2435;uttamhalder83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9700" y="76200"/>
            <a:ext cx="6324600" cy="1828800"/>
            <a:chOff x="2297017" y="0"/>
            <a:chExt cx="4495800" cy="1447800"/>
          </a:xfrm>
        </p:grpSpPr>
        <p:sp>
          <p:nvSpPr>
            <p:cNvPr id="3" name="Down Ribbon 2"/>
            <p:cNvSpPr/>
            <p:nvPr/>
          </p:nvSpPr>
          <p:spPr>
            <a:xfrm>
              <a:off x="2297017" y="0"/>
              <a:ext cx="4495800" cy="1447800"/>
            </a:xfrm>
            <a:prstGeom prst="ribb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29000" y="457200"/>
              <a:ext cx="2286000" cy="80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075" name="Picture 3" descr="C:\Users\SHAHID\Desktop\Kazal\Picture\beautiful-baby-pictures-with-flowers-2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3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 rot="19127118">
            <a:off x="1118145" y="3981356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76800" y="533400"/>
            <a:ext cx="3657599" cy="2560320"/>
            <a:chOff x="4876800" y="3352800"/>
            <a:chExt cx="3657599" cy="2560320"/>
          </a:xfrm>
        </p:grpSpPr>
        <p:pic>
          <p:nvPicPr>
            <p:cNvPr id="35" name="Picture 2" descr="C:\Users\SHAHID\Desktop\Kazal\Double Entry\Pictures\09.02.16\Edited\easy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352800"/>
              <a:ext cx="3657599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 rot="593395">
              <a:off x="7058722" y="4359741"/>
              <a:ext cx="766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দু’তরফা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609471">
              <a:off x="7036399" y="4643019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দাখিলা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867400" y="3149025"/>
            <a:ext cx="2057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সহজ প্রয়োগ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04800" y="304800"/>
            <a:ext cx="3657600" cy="2560320"/>
            <a:chOff x="336370" y="3200400"/>
            <a:chExt cx="4179151" cy="2753654"/>
          </a:xfrm>
        </p:grpSpPr>
        <p:pic>
          <p:nvPicPr>
            <p:cNvPr id="29" name="Picture 4" descr="C:\Users\SHAHID\Desktop\Kazal\Double Entry\Pictures\09.02.16\Edited\Ko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200400"/>
              <a:ext cx="4134521" cy="275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 rot="8612563">
              <a:off x="1530863" y="3743175"/>
              <a:ext cx="98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endPara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2741680">
              <a:off x="336370" y="4001474"/>
              <a:ext cx="1024262" cy="430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আয়কর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9827505">
              <a:off x="506308" y="3535977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ভ্যাট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689419">
              <a:off x="1412368" y="3354323"/>
              <a:ext cx="625749" cy="430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শুল্ক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43200" y="4233446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BD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২৬৮৭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.00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9600" y="2935069"/>
            <a:ext cx="3124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সঠিক কর নির্ধারণ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895600" y="3810000"/>
            <a:ext cx="3352800" cy="2133600"/>
            <a:chOff x="4876800" y="457200"/>
            <a:chExt cx="3352800" cy="2133600"/>
          </a:xfrm>
        </p:grpSpPr>
        <p:pic>
          <p:nvPicPr>
            <p:cNvPr id="40" name="Picture 2" descr="C:\Users\SHAHID\Desktop\Kazal\Picture\retete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457200"/>
              <a:ext cx="3352800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6019800" y="130558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Copperplate Gothic Bold" pitchFamily="34" charset="0"/>
                </a:rPr>
                <a:t>DOUBLE</a:t>
              </a:r>
            </a:p>
            <a:p>
              <a:pPr algn="ctr"/>
              <a:r>
                <a:rPr lang="en-US" sz="14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Copperplate Gothic Bold" pitchFamily="34" charset="0"/>
                </a:rPr>
                <a:t>ENTRY</a:t>
              </a:r>
              <a:endParaRPr lang="en-US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pperplate Gothic Bold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200400" y="6044625"/>
            <a:ext cx="2743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সার্বজনীন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স্বীকৃত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112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71946413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Oval 27"/>
          <p:cNvSpPr/>
          <p:nvPr/>
        </p:nvSpPr>
        <p:spPr>
          <a:xfrm>
            <a:off x="3429000" y="2133600"/>
            <a:ext cx="2286000" cy="228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দু’তরফা দাখিলা পদ্ধতির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0831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C714D3CB-D4ED-471C-8D80-9F39AD89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graphicEl>
                                              <a:dgm id="{C714D3CB-D4ED-471C-8D80-9F39AD89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407D5257-D2D3-4BFC-8930-0957AFBA6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graphicEl>
                                              <a:dgm id="{407D5257-D2D3-4BFC-8930-0957AFBA6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DCC624A9-3B44-4527-8C6A-9424D8A5B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graphicEl>
                                              <a:dgm id="{DCC624A9-3B44-4527-8C6A-9424D8A5B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E52E8564-24F3-4F27-8845-AA3BD9E8B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graphicEl>
                                              <a:dgm id="{E52E8564-24F3-4F27-8845-AA3BD9E8B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980EB961-2C9E-439D-8759-31EF9563B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graphicEl>
                                              <a:dgm id="{980EB961-2C9E-439D-8759-31EF9563B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1E8A797E-3F95-4D7A-BD4F-338E49594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graphicEl>
                                              <a:dgm id="{1E8A797E-3F95-4D7A-BD4F-338E49594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1499D821-64EF-46BB-916C-193F86B8A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>
                                            <p:graphicEl>
                                              <a:dgm id="{1499D821-64EF-46BB-916C-193F86B8A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18E8F772-5F53-4EE7-8B8F-AEBF16028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>
                                            <p:graphicEl>
                                              <a:dgm id="{18E8F772-5F53-4EE7-8B8F-AEBF16028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56B69EC4-6128-46DA-BB4A-F0F4E255A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>
                                            <p:graphicEl>
                                              <a:dgm id="{56B69EC4-6128-46DA-BB4A-F0F4E255A9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1370F1C9-6DF1-4E09-94F3-A0ECCBBF5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>
                                            <p:graphicEl>
                                              <a:dgm id="{1370F1C9-6DF1-4E09-94F3-A0ECCBBF5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CB17458-0500-409C-A85D-B0BEEBB9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graphicEl>
                                              <a:dgm id="{7CB17458-0500-409C-A85D-B0BEEBB94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9E1315CE-DEB0-411A-B056-D5CA8E59E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>
                                            <p:graphicEl>
                                              <a:dgm id="{9E1315CE-DEB0-411A-B056-D5CA8E59E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CB72D29C-12D1-49CD-87BB-F62C3DA10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>
                                            <p:graphicEl>
                                              <a:dgm id="{CB72D29C-12D1-49CD-87BB-F62C3DA10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BF397362-28C5-44F5-B873-B3D51444D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>
                                            <p:graphicEl>
                                              <a:dgm id="{BF397362-28C5-44F5-B873-B3D51444D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51F3A5A4-FB4A-4A50-B1D5-17FA8AE58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>
                                            <p:graphicEl>
                                              <a:dgm id="{51F3A5A4-FB4A-4A50-B1D5-17FA8AE58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15D4E616-C4D7-4506-AAB3-ECFD7B40A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>
                                            <p:graphicEl>
                                              <a:dgm id="{15D4E616-C4D7-4506-AAB3-ECFD7B40A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B92F1EBB-3346-42F1-91CE-5DE075983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>
                                            <p:graphicEl>
                                              <a:dgm id="{B92F1EBB-3346-42F1-91CE-5DE075983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54EDB56C-0CAA-4434-B16D-7A8B312F8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>
                                            <p:graphicEl>
                                              <a:dgm id="{54EDB56C-0CAA-4434-B16D-7A8B312F8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0CAE9E6B-DB77-43FA-94A6-D078BD583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>
                                            <p:graphicEl>
                                              <a:dgm id="{0CAE9E6B-DB77-43FA-94A6-D078BD583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36F936DD-05B9-4850-8913-5F9B26E7F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>
                                            <p:graphicEl>
                                              <a:dgm id="{36F936DD-05B9-4850-8913-5F9B26E7F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Sub>
          <a:bldDgm bld="one"/>
        </p:bldSub>
      </p:bldGraphic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00" y="685800"/>
            <a:ext cx="61722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দলগত কাজ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935069"/>
            <a:ext cx="81534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“হিসাবের সঠিক ফলাফল ও প্রকৃত আর্থিক অবস্থা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জানার জন্য দু’তরফা দাখিলা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পদ্ধতির কোন বিকল্প নেই”- ব্যাখ্যা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09600"/>
            <a:ext cx="3962400" cy="10058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14600"/>
            <a:ext cx="67056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দু’তরফা দাখিলা পদ্ধতি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239869"/>
            <a:ext cx="67056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দু’তরফা দাখিলা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পদ্ধতির জনক কে?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001869"/>
            <a:ext cx="67056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লুকা প্যাসিওলি লিখিত বইটির নাম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763869"/>
            <a:ext cx="67056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প্রতিটি লেনদেনে কয়টি হিসাব খাত থাকে?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105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066871"/>
            <a:ext cx="8153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“দু’তরফা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দাখিলা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পদ্ধতি একটি সর্বজন স্বীকৃত হিসাব পদ্ধতি”-ব্যাখ্যা কর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7056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0" y="1887669"/>
            <a:ext cx="8590190" cy="47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44196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74838"/>
            <a:ext cx="4953000" cy="33547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 কুমার হালদার </a:t>
            </a:r>
          </a:p>
          <a:p>
            <a:pPr lvl="0"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pPr lvl="0"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বুড়িরডাংগা মাধ্যমিক বিদ্যালয়, </a:t>
            </a:r>
          </a:p>
          <a:p>
            <a:pPr lvl="0"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মোংলা,বাগেরহাট। </a:t>
            </a:r>
          </a:p>
          <a:p>
            <a:pPr lvl="0"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আলাপন-০১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১১-১৬২৬৩৮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ই-মেইলঃ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  <a:hlinkClick r:id="rId2"/>
              </a:rPr>
              <a:t>uttamhalder83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@gmail.com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2286000"/>
            <a:ext cx="3810000" cy="3477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</a:t>
            </a: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50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7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52400"/>
            <a:ext cx="3581401" cy="2362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6800" y="2554069"/>
            <a:ext cx="221170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দু’টি পক্ষ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G:\TTC1\loca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3962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3280" y="6172200"/>
            <a:ext cx="237744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লুকা প্যাসিওলি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00600" y="228600"/>
            <a:ext cx="3931920" cy="2192774"/>
            <a:chOff x="4800600" y="487680"/>
            <a:chExt cx="3931920" cy="193369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973286"/>
              <a:ext cx="3931920" cy="144808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609548" y="487680"/>
              <a:ext cx="982980" cy="51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দাতা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12305" y="987160"/>
              <a:ext cx="1184715" cy="61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গ্রহীতা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37835" y="2554069"/>
            <a:ext cx="212979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18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HID\Desktop\Kazal\Double Entry\Pictures\Double-Entry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371600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দু’তরফা দাখিলা    পদ্ধতির ধারণা এবং এর মূলনীতি ও সুবিধা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0"/>
            <a:ext cx="51816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828800"/>
            <a:ext cx="8686800" cy="397031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 পাঠ শেষে শিক্ষার্থীরা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দু’তরফা দাখিলা পদ্ধতি কী বলতে পারবে।</a:t>
            </a:r>
          </a:p>
          <a:p>
            <a:pPr marL="285750" indent="-285750">
              <a:buFont typeface="Wingdings" pitchFamily="2" charset="2"/>
              <a:buChar char="q"/>
              <a:tabLst>
                <a:tab pos="515938" algn="l"/>
              </a:tabLst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দু’তরফা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দাখিলা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পদ্ধতির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উদ্ভাবক কে চিহ্নিত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	পারবে।</a:t>
            </a:r>
          </a:p>
          <a:p>
            <a:pPr marL="285750" indent="-285750">
              <a:buFont typeface="Wingdings" pitchFamily="2" charset="2"/>
              <a:buChar char="q"/>
              <a:tabLst>
                <a:tab pos="515938" algn="l"/>
              </a:tabLst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দু’তরফা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দাখিলা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পদ্ধতির মূলনীতি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দু’তরফা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দাখিলা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পদ্ধতির সুবিধা বিশ্লেষণ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5757"/>
            <a:ext cx="3886200" cy="28194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612662">
            <a:off x="257017" y="-8540"/>
            <a:ext cx="1749398" cy="78518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গ্রহণকারী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 rot="2755839">
            <a:off x="3002313" y="2671917"/>
            <a:ext cx="1801916" cy="848521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প্রদানকারী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97585">
            <a:off x="1277089" y="2125287"/>
            <a:ext cx="62892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2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200" y="54114"/>
            <a:ext cx="5257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দু’তরফা দাখিলা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পদ্ধতির ধারণা</a:t>
            </a:r>
          </a:p>
        </p:txBody>
      </p:sp>
      <p:pic>
        <p:nvPicPr>
          <p:cNvPr id="3075" name="Picture 3" descr="C:\Users\SHAHID\Desktop\Kazal\Double Entry\Pictures\TTC\euro-transaction-thumb1437416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1"/>
          <a:stretch/>
        </p:blipFill>
        <p:spPr bwMode="auto">
          <a:xfrm>
            <a:off x="5726139" y="1143000"/>
            <a:ext cx="3341661" cy="230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 rot="1395857">
            <a:off x="7013696" y="-401176"/>
            <a:ext cx="622503" cy="1645920"/>
            <a:chOff x="6096000" y="304800"/>
            <a:chExt cx="640080" cy="1280160"/>
          </a:xfrm>
        </p:grpSpPr>
        <p:sp>
          <p:nvSpPr>
            <p:cNvPr id="12" name="Down Arrow 11"/>
            <p:cNvSpPr/>
            <p:nvPr/>
          </p:nvSpPr>
          <p:spPr>
            <a:xfrm>
              <a:off x="6096000" y="304800"/>
              <a:ext cx="640080" cy="1280160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5867395" y="617840"/>
              <a:ext cx="1005840" cy="379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গ্রহীতা (ডেবিট)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11942820">
            <a:off x="7534151" y="3640775"/>
            <a:ext cx="640080" cy="1646353"/>
            <a:chOff x="6096000" y="304800"/>
            <a:chExt cx="640080" cy="1280160"/>
          </a:xfrm>
        </p:grpSpPr>
        <p:sp>
          <p:nvSpPr>
            <p:cNvPr id="29" name="Down Arrow 28"/>
            <p:cNvSpPr/>
            <p:nvPr/>
          </p:nvSpPr>
          <p:spPr>
            <a:xfrm>
              <a:off x="6096000" y="304800"/>
              <a:ext cx="640080" cy="1280160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 rot="5400000">
              <a:off x="5867399" y="607667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দাতা (ক্রেডিট)</a:t>
              </a:r>
            </a:p>
          </p:txBody>
        </p:sp>
      </p:grpSp>
      <p:pic>
        <p:nvPicPr>
          <p:cNvPr id="4098" name="Picture 2" descr="C:\Users\SHAHID\Desktop\Kazal\Double Entry\Pictures\3d-word-debit-credit-scale-277332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8" t="5381" r="2978" b="13902"/>
          <a:stretch/>
        </p:blipFill>
        <p:spPr bwMode="auto">
          <a:xfrm>
            <a:off x="2743200" y="3581400"/>
            <a:ext cx="3962400" cy="265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6182380"/>
            <a:ext cx="3733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ডেবিট (টাকা)= ক্রেডিট (টাকা)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0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0.00711 0.13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678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06841 -0.092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25 0.091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56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4.44444E-6 L 0.02986 -0.0923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/>
      <p:bldP spid="8" grpId="1"/>
      <p:bldP spid="19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8763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দু’তরফা দাখিলা পদ্ধতির উদ্ভাবক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SHAHID\Desktop\Kazal\Picture\the-only-3-metrics-that-matter-in-the-subscription-economy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4724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3870960"/>
            <a:ext cx="3657600" cy="5486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লুকা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প্যাসিওলি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876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দু’তরফা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দাখিলা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পদ্ধতির জনক।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  <a:tabLst>
                <a:tab pos="457200" algn="l"/>
              </a:tabLst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লিখিত বইয়ের নাম “সুম্মা ডি এরিথমেটিকা জিওমেট্রিয়া 	প্রপোরশনিয়েট প্রপোরশনালিটা।”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2484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১৪৯৪ সালে গ্রন্থটি লিখেন।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419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ইতালীয়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গনিতবিদ।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8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7480457"/>
              </p:ext>
            </p:extLst>
          </p:nvPr>
        </p:nvGraphicFramePr>
        <p:xfrm>
          <a:off x="114300" y="152400"/>
          <a:ext cx="89154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3429000" y="2651760"/>
            <a:ext cx="2286000" cy="22860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দু’তরফা দাখিলা পদ্ধতির মূলনীতি বা বৈশিষ্ট্য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3505200" y="76200"/>
            <a:ext cx="2103120" cy="21031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দ্বৈত সত্বা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5029200" y="4648200"/>
            <a:ext cx="2103120" cy="21031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ডেবিট ও ক্রেডিট করা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2057400" y="4648200"/>
            <a:ext cx="2103120" cy="21031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সমান অংকের আদান প্রদান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943600" y="1828800"/>
            <a:ext cx="2103120" cy="21031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দাতা ও গ্রহীতা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43000" y="1874520"/>
            <a:ext cx="2103120" cy="21031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সামগ্রিক ফলাফল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3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2A92F5-0429-45C6-B317-112C91824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BF2EA6-E7DA-459E-8CD1-6AEEE3355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1B457-18B5-4FE3-9F8A-B4E077764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DA9E36-265D-4570-B53D-3F728245F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924366-B2AE-4F0A-812B-E1DFD8E92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E0A2A-A015-48C8-925B-007343AD6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97FEB2-44F3-4675-88E7-999558006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103B4-84C6-4037-865E-8F7078BFE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61EFEE-6CBA-4EAB-B888-C16FE914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F7FA4C-99D0-4A36-B769-556A60270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2858869"/>
            <a:ext cx="3200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লাভ লোকসান নিরূপণ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304800"/>
            <a:ext cx="3657600" cy="2590800"/>
            <a:chOff x="381000" y="304800"/>
            <a:chExt cx="3657600" cy="2590800"/>
          </a:xfrm>
        </p:grpSpPr>
        <p:grpSp>
          <p:nvGrpSpPr>
            <p:cNvPr id="2" name="Group 1"/>
            <p:cNvGrpSpPr/>
            <p:nvPr/>
          </p:nvGrpSpPr>
          <p:grpSpPr>
            <a:xfrm>
              <a:off x="381000" y="304800"/>
              <a:ext cx="3657600" cy="2590800"/>
              <a:chOff x="4173794" y="240891"/>
              <a:chExt cx="4454524" cy="3030011"/>
            </a:xfrm>
          </p:grpSpPr>
          <p:pic>
            <p:nvPicPr>
              <p:cNvPr id="3" name="Picture 3" descr="C:\Users\SHAHID\Desktop\Kazal\Double Entry\Pictures\09.02.16\Edited\PL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3794" y="240891"/>
                <a:ext cx="4454524" cy="273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4343400" y="2438400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আয়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943600" y="2401669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ব্যয়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421884" y="2409418"/>
                <a:ext cx="1069086" cy="86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লাভ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371600" y="685800"/>
              <a:ext cx="53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800" b="1" dirty="0" smtClean="0">
                  <a:latin typeface="NikoshBAN" pitchFamily="2" charset="0"/>
                  <a:cs typeface="NikoshBAN" pitchFamily="2" charset="0"/>
                </a:rPr>
                <a:t>-</a:t>
              </a:r>
              <a:endParaRPr lang="en-US" sz="8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0800" y="1066800"/>
              <a:ext cx="381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>
                  <a:latin typeface="NikoshBAN" pitchFamily="2" charset="0"/>
                  <a:cs typeface="NikoshBAN" pitchFamily="2" charset="0"/>
                </a:rPr>
                <a:t>=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29200" y="381000"/>
            <a:ext cx="3657600" cy="2560320"/>
            <a:chOff x="381000" y="3276600"/>
            <a:chExt cx="3505200" cy="2743200"/>
          </a:xfrm>
        </p:grpSpPr>
        <p:pic>
          <p:nvPicPr>
            <p:cNvPr id="12" name="Picture 2" descr="C:\Users\SHAHID\Desktop\Kazal\654569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276600"/>
              <a:ext cx="35052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90600" y="4724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1800" y="4318337"/>
              <a:ext cx="381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L+E</a:t>
              </a:r>
              <a:endParaRPr lang="en-US" sz="20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62600" y="2996625"/>
            <a:ext cx="2895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আর্থিক অবস্থা নিরূপণ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29200" y="3733800"/>
            <a:ext cx="3660058" cy="2407920"/>
            <a:chOff x="-2458" y="228600"/>
            <a:chExt cx="3279058" cy="2313166"/>
          </a:xfrm>
        </p:grpSpPr>
        <p:pic>
          <p:nvPicPr>
            <p:cNvPr id="17" name="Picture 4" descr="C:\Users\SHAHID\Desktop\Kazal\Double Entry\Pictures\09.02.16\wvywvyvy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58" y="228600"/>
              <a:ext cx="3279058" cy="2313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 rot="1971170">
              <a:off x="678617" y="656948"/>
              <a:ext cx="2209800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ব্য য়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62600" y="6197025"/>
            <a:ext cx="2362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ব্যয় নিয়ন্ত্রণ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1000" y="3657600"/>
            <a:ext cx="3657600" cy="2560320"/>
            <a:chOff x="685800" y="1828800"/>
            <a:chExt cx="3522888" cy="2438400"/>
          </a:xfrm>
        </p:grpSpPr>
        <p:pic>
          <p:nvPicPr>
            <p:cNvPr id="21" name="Picture 3" descr="C:\Users\SHAHID\Desktop\Kazal\Double Entry\Pictures\09.02.16\Edited\dcr0165l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828800"/>
              <a:ext cx="3522888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219200" y="2971800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200" spc="300" dirty="0" smtClean="0">
                  <a:latin typeface="NikoshBAN" pitchFamily="2" charset="0"/>
                  <a:cs typeface="NikoshBAN" pitchFamily="2" charset="0"/>
                </a:rPr>
                <a:t>দেনা</a:t>
              </a:r>
              <a:endParaRPr lang="en-US" sz="2200" spc="3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19400" y="2971800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200" spc="300" dirty="0" smtClean="0">
                  <a:latin typeface="NikoshBAN" pitchFamily="2" charset="0"/>
                  <a:cs typeface="NikoshBAN" pitchFamily="2" charset="0"/>
                </a:rPr>
                <a:t>পাওনা</a:t>
              </a:r>
              <a:endParaRPr lang="en-US" sz="2200" spc="3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81200" y="19050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Bodoni MT Black" pitchFamily="18" charset="0"/>
                </a:rPr>
                <a:t>ABC Co.</a:t>
              </a:r>
              <a:endParaRPr lang="en-US" sz="1400" dirty="0">
                <a:latin typeface="Bodoni MT Black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1000" y="6120825"/>
            <a:ext cx="3733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দেনা পাওনার পরিমাণ নির্ণয়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9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295</Words>
  <Application>Microsoft Office PowerPoint</Application>
  <PresentationFormat>On-screen Show (4:3)</PresentationFormat>
  <Paragraphs>95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SHAHID</dc:creator>
  <cp:lastModifiedBy>DOEL</cp:lastModifiedBy>
  <cp:revision>170</cp:revision>
  <dcterms:created xsi:type="dcterms:W3CDTF">2006-08-16T00:00:00Z</dcterms:created>
  <dcterms:modified xsi:type="dcterms:W3CDTF">2020-07-28T17:36:39Z</dcterms:modified>
</cp:coreProperties>
</file>