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75" r:id="rId2"/>
    <p:sldId id="276" r:id="rId3"/>
    <p:sldId id="29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0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8D16-3B4C-4A41-ADEA-2ED8FC5D1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CC26F-8B7E-44BB-A48E-C0B87F5B1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58CD7-58E6-4AA4-B69C-AADEBB3E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D312-9D53-4139-BC1F-9890B977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4BCB6-93DD-4AB0-BD83-C856DB6A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2CF0-763D-4F3D-A144-998BAD36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CC8C8-3C0F-4C5D-92E8-76BEDB677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6655C-A481-4C74-B682-631F87E4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763B-94D5-4D64-8AB4-45830632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52F7E-1C4B-41DF-9F21-98982EB3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27895-73DE-4CBD-80A0-9C1EB4D52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88ECF-A9D7-4D9A-9435-920679877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4D7C-4497-4684-9C5E-6DF94A6D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D68EE-4110-4A88-856E-094CC4A0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9EBBE-4DEC-480A-B210-05A4D7C0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E613-34E1-49B1-B2EB-9873A016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5656-8C44-4A52-BF90-9C219911F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22CD5-F0A3-490D-968E-FDF95F5A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B72E9-2E23-49FC-9C3F-790025A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5E9CE-46A3-4598-8BE1-AB3DF021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4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A429-21C5-43FE-AED5-3CD83095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A0B98-AEF1-4023-9B8A-6F4D67059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92D6-2D0E-40E5-9E00-E4C0F136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C150C-5AF9-4B79-ABA7-BA84A050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3E68B-F7BD-4D02-8130-1091EFD9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8EF7-93A4-43F5-A152-75828551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E93DB-8388-4AAC-897A-4AB601AD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565D9-2148-4BBD-A98F-9C5F8C963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18D2A-FC87-4EF3-8B14-FCC8D1D7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03D89-E1C6-47A6-86FE-110C450C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A929E-8E64-4F5B-9755-9E908AAB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9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2019-7B38-4F38-A8DE-C7819AAD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3969E-0CC4-4BED-805C-29D03390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8BF47-EEDC-4620-8559-BC18B1C1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4A6C7-84F3-4D74-B473-BD075A6AF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FCCBC-05C0-4DAE-89D4-D422BF15D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B001D-45E8-4487-B7A3-90211880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621A5-7DC5-458E-92D9-2DC05C7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E03EA-88A8-4FBC-A183-929FD1E9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4878-1CEC-4C3E-A08A-FC0A2CCF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5B534-D426-4A0C-B77B-F9014DE4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CB829-BFA3-47AA-8C7F-60E57888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0C9F-67DE-4935-A494-6965E52F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1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77E9B-1E18-4173-A739-2FDE4A26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DA407-64D5-493D-BE81-571B2ABE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15F77-421D-4EF5-9A73-04773248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7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B9AF-9B57-4C85-AA27-3D32F57D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0043-B882-4A4F-A012-1557AD49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FA021-5299-49CD-89DD-1306205ED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513D0-4BBE-476A-8F07-D22E4CB5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04FD7-FC0E-48E4-B3C2-4DD8CD52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B3F6D-5DB5-41E3-B3CF-470B1272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5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8ED9-6E32-4764-9755-DD0ADD3F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BF446-1C70-4EC1-A353-B831D194F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6AA16-A51E-4CA2-B4B3-84DCA53A8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E9165-CAA2-48C0-ABDD-B9D28C01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4B59E-2BB1-4E65-8AFD-930505F7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4EB82-9C1F-4800-ADDE-99C5E1FF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1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B825B-425D-4786-A5F7-939C1702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106FF-D64D-4AD0-961A-DC1E9DD08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317F1-95BF-4ADC-B8CC-8E8382A2E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8185-CF3B-4231-B9E4-01A66BC0E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DCE92-B361-4583-9357-09684473F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7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4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429000"/>
            <a:ext cx="57150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2555" cy="8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9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15648" y="51085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  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248" y="117765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05" y="2015478"/>
            <a:ext cx="3886200" cy="2331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63248" y="4884087"/>
            <a:ext cx="447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অনুজীবের বৈশিষ্টসমূহ লিখ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llate 6"/>
          <p:cNvSpPr/>
          <p:nvPr/>
        </p:nvSpPr>
        <p:spPr>
          <a:xfrm>
            <a:off x="2310342" y="5000619"/>
            <a:ext cx="228600" cy="23083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Collate 7"/>
          <p:cNvSpPr/>
          <p:nvPr/>
        </p:nvSpPr>
        <p:spPr>
          <a:xfrm rot="5400000">
            <a:off x="2309226" y="5001735"/>
            <a:ext cx="228600" cy="23083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9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0"/>
            <a:ext cx="8153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এক্যারিওটা বা অকোষীয়ঃ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সব অনুজীব এতই ছোট যে তা সাধারন আলোক অনুবীক্ষণ যন্ত্রের নিচেও দেখা যায় না । এদের দেখতে ইলেক্ট্রন অনুবীক্ষণ যন্ত্রের প্রয়োজন হয়, যেমন- ভাইরাস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95400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86090"/>
            <a:ext cx="13716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রাজ্য- 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43600"/>
            <a:ext cx="91440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0D3969-C213-4B6D-85A7-08A99BB63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562646"/>
            <a:ext cx="3048000" cy="28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33400"/>
            <a:ext cx="1600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  রাজ্য-২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095" y="4648200"/>
            <a:ext cx="7543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 বা আদিকোষীঃ যে সব অনুজীবের কোষের কেন্দ্রিকা সুগঠিত নয়  তারাই এ রাজ্যের সদস্য । সুগঠিত কেন্দ্রিকা না থাকায় এদের কোষকে আদি কোষ বলা 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ন-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8874"/>
            <a:ext cx="9144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0" y="82826"/>
            <a:ext cx="1123950" cy="1261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A2989-48FE-4C7B-B810-9A7CBD72E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5038" y="1344715"/>
            <a:ext cx="5151914" cy="30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1974" y="762000"/>
            <a:ext cx="12192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রাজ্য-৩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874" y="4489001"/>
            <a:ext cx="58674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 বা প্রকৃতকোষীঃ যেসব অনুজীব কোষের কেন্দ্রিকা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সুগঠিত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তাদেরই প্রকৃত কোষ বলে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যেমন- শৈবাল, ছত্রাক ও প্রোটোজোয়া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27"/>
            <a:ext cx="1223963" cy="1223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9144000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4B6FB-898B-49D5-9528-B54E02F75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1" y="2110970"/>
            <a:ext cx="2543175" cy="1800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E76FF8-EFC2-46F2-9804-2D9BB8A76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86" y="2168120"/>
            <a:ext cx="2619375" cy="1743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79A495-D63D-42CB-B313-88DEA004E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0" y="2168120"/>
            <a:ext cx="217667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95600" y="304800"/>
            <a:ext cx="1905000" cy="762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3086100" y="1219200"/>
            <a:ext cx="1524000" cy="381000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3" y="568914"/>
            <a:ext cx="26670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07" y="2057400"/>
            <a:ext cx="4747985" cy="2492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2274" y="4932822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এর বৈশিষ্ট্য লিখ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12" y="5007292"/>
            <a:ext cx="559688" cy="288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9144000" cy="1009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8068"/>
            <a:ext cx="1757355" cy="10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457200"/>
            <a:ext cx="2362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Bracket 2"/>
          <p:cNvSpPr/>
          <p:nvPr/>
        </p:nvSpPr>
        <p:spPr>
          <a:xfrm>
            <a:off x="3467100" y="1371600"/>
            <a:ext cx="1524000" cy="304800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0"/>
            <a:ext cx="30480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50504" y="303462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১। অনুজীব কী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504" y="3486090"/>
            <a:ext cx="637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২। অনুজীব জগৎকে কয়টি রাজ্যে ভাগ করা হয়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0504" y="394329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৩। প্রকৃত কোষ কী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825"/>
            <a:ext cx="9143999" cy="1400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0550"/>
            <a:ext cx="1181100" cy="13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54604" cy="6876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672"/>
            <a:ext cx="1600200" cy="179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298966"/>
            <a:ext cx="3124200" cy="92333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819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ক্ষতিকারক জীব হলেও পরিবেশের জন্য এটি গুরুত্বপূর্ণ,যুক্তিসহ তোমার মতামত দাও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3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82000" cy="6056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1981200"/>
            <a:ext cx="25146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276600"/>
            <a:ext cx="3962400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BD" sz="8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7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228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19" y="1222510"/>
            <a:ext cx="1481388" cy="1876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22510"/>
            <a:ext cx="1581150" cy="187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4267200" y="15240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1676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18288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399" y="3500497"/>
            <a:ext cx="3276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কুমার রনজিৎ সুব্রত</a:t>
            </a:r>
          </a:p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 উচ্চ বিদ্যালয়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জগতবেড়,পাটগ্রাম,লালমনিরহাট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মোবাইলঃ০১৭৬৮৯৪০৬১৩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481043"/>
            <a:ext cx="3276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বিজ্ঞান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শিক্ষার্থীঃ ৫০ জন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30880"/>
            <a:ext cx="967161" cy="9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8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E4CD0-D99A-4489-A9C6-15AFDBBC9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609600"/>
            <a:ext cx="6172200" cy="4698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6FBD8-B9FF-474B-8F23-36974CA85B11}"/>
              </a:ext>
            </a:extLst>
          </p:cNvPr>
          <p:cNvSpPr txBox="1"/>
          <p:nvPr/>
        </p:nvSpPr>
        <p:spPr>
          <a:xfrm>
            <a:off x="3581400" y="5266734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816EEA-AF67-46E5-BE89-F9AD4AE0A6EC}"/>
              </a:ext>
            </a:extLst>
          </p:cNvPr>
          <p:cNvGrpSpPr/>
          <p:nvPr/>
        </p:nvGrpSpPr>
        <p:grpSpPr>
          <a:xfrm>
            <a:off x="202278" y="228600"/>
            <a:ext cx="8739444" cy="5927004"/>
            <a:chOff x="0" y="0"/>
            <a:chExt cx="8739444" cy="5927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71563" cy="10715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67000" y="809953"/>
              <a:ext cx="4495800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নিচের ছবিগুলো লক্ষ্য করঃ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BDBEC9-5C83-446C-BD0F-04163343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433" y="1540667"/>
              <a:ext cx="3509963" cy="26503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E8CAD4-4521-4E40-9546-677FD9B3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33" y="1828800"/>
              <a:ext cx="2552700" cy="18764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D30017-1604-4479-B462-3918F7841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569" y="1834662"/>
              <a:ext cx="2428875" cy="187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88FF36-A0CC-4CDD-B286-BA72E42AE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439" y="4202979"/>
              <a:ext cx="2647950" cy="17240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CC1390-08C4-47D5-BC17-06787DB5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33" y="3705226"/>
              <a:ext cx="2552699" cy="21026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20692F-A5F2-4851-BF5D-F49B70DA2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530" y="3705225"/>
              <a:ext cx="2367914" cy="187642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8E5726-133E-41F7-9AF3-334B0818E5A1}"/>
              </a:ext>
            </a:extLst>
          </p:cNvPr>
          <p:cNvSpPr txBox="1"/>
          <p:nvPr/>
        </p:nvSpPr>
        <p:spPr>
          <a:xfrm>
            <a:off x="3733801" y="616758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71D1CD1-362F-4250-B043-B577AC7EEB47}"/>
              </a:ext>
            </a:extLst>
          </p:cNvPr>
          <p:cNvGrpSpPr/>
          <p:nvPr/>
        </p:nvGrpSpPr>
        <p:grpSpPr>
          <a:xfrm>
            <a:off x="228600" y="0"/>
            <a:ext cx="8410575" cy="5829994"/>
            <a:chOff x="0" y="0"/>
            <a:chExt cx="8410575" cy="5829994"/>
          </a:xfrm>
        </p:grpSpPr>
        <p:sp>
          <p:nvSpPr>
            <p:cNvPr id="3" name="TextBox 2"/>
            <p:cNvSpPr txBox="1"/>
            <p:nvPr/>
          </p:nvSpPr>
          <p:spPr>
            <a:xfrm>
              <a:off x="1510352" y="609600"/>
              <a:ext cx="660082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নিচের ছবিগুলো দেখি এবং বলার চেষ্টা করিঃ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9163" cy="919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E7EAA2-2C65-40B9-AD56-A303E55AE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40" y="1543744"/>
              <a:ext cx="2133600" cy="2143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126B6E-7EBE-48A2-A37F-0FBA3FBF1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03" y="1597670"/>
              <a:ext cx="2143125" cy="21431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7AFB83-54B2-4020-A0D1-30ADAA22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597670"/>
              <a:ext cx="2314575" cy="2143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2A59D5-C7F2-443B-BF02-F2A37C366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1" y="3686869"/>
              <a:ext cx="2143125" cy="21431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12C254-6792-4AF0-BE5A-0EF0CF0F4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03" y="3828938"/>
              <a:ext cx="2143125" cy="16573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15C560-18DD-4242-9250-2927082DC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828938"/>
              <a:ext cx="2314575" cy="165493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5B15EF2-A2F7-46D0-B503-773FB517BB40}"/>
              </a:ext>
            </a:extLst>
          </p:cNvPr>
          <p:cNvSpPr txBox="1"/>
          <p:nvPr/>
        </p:nvSpPr>
        <p:spPr>
          <a:xfrm>
            <a:off x="3920177" y="5971678"/>
            <a:ext cx="1817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962400"/>
            <a:ext cx="5638800" cy="175432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“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 জগৎ”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A0D64-4E0F-43C3-AA46-290C0914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86" y="189767"/>
            <a:ext cx="3662427" cy="36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3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" y="-16685"/>
            <a:ext cx="9024730" cy="6339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20008" y="775925"/>
            <a:ext cx="27133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1669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28592" y="2178302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224" y="2718125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অনুজীবের বৈশিষ্ট ব্যাখ্যা করতে পারবে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224" y="3707368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অনুজীবের শ্রেণিবিভাগ করতে পারবে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3499" y="4696611"/>
            <a:ext cx="6443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অনুজীবের চিত্রসহ ব্যাখ্যা করতে পারবে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" y="106844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6C2AC1E-C9EB-4E89-A4DB-E52A4E33B7AF}"/>
              </a:ext>
            </a:extLst>
          </p:cNvPr>
          <p:cNvGrpSpPr/>
          <p:nvPr/>
        </p:nvGrpSpPr>
        <p:grpSpPr>
          <a:xfrm>
            <a:off x="304800" y="228600"/>
            <a:ext cx="8955881" cy="7529632"/>
            <a:chOff x="36443" y="0"/>
            <a:chExt cx="8955881" cy="75296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3" y="0"/>
              <a:ext cx="1147763" cy="114776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0324" y="4267200"/>
              <a:ext cx="8382000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চারপাশে বাতাসে কত যে অনুজীব ছড়িয়ে আছে তা আমরা অনেকেই জানি না । অনুজীব খালি চোখে দেখা যায় না ।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দেখতে অনুবীক্ষণ যন্ত্রের প্রয়োজন হয় । ভাইরাসজাতীয় অনুজীব সাধারণ আলোক অনুবীক্ষণ যন্ত্রেও দেখা যায় না । এদের দেখতে হলে চাই ইলেকট্রন অনুবীক্ষণ যন্ত্র ।</a:t>
              </a:r>
            </a:p>
            <a:p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6CEA74-31C7-474F-8B7E-3FD79C17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066" y="683419"/>
              <a:ext cx="1800226" cy="13907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F9DA9C-EB18-4848-9FFE-B49207055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054" y="719137"/>
              <a:ext cx="1923173" cy="139138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EA09C9-4E17-4DBB-B938-EBA359BE9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054" y="2333625"/>
              <a:ext cx="1923173" cy="10953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490815-E688-4C44-89AC-A6CC1B485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896" y="2110524"/>
              <a:ext cx="1735396" cy="14001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B9DE4B-5FCA-42A6-9E0A-3AB684F9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719137"/>
              <a:ext cx="2116397" cy="2989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65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662" y="516583"/>
            <a:ext cx="311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অনুজীব জগৎ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38225" y="1295400"/>
            <a:ext cx="6305550" cy="425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8763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55774" y="1316682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38225" y="1316682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43775" y="1337965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171896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রাজ্য- ১) এক্যারিওটা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0874" y="171896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রাজ্য- ২) প্রোক্যারিওটা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8875" y="171896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রাজ্য- ৩) ইউক্যারিওটা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3500" y="4929188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   ভাইরাস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5708" y="4929188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   ব্যাকটেরিয়া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4625" y="4929188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   ছত্রাক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109537"/>
            <a:ext cx="1147763" cy="114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5848350"/>
            <a:ext cx="9114183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357F55-F82C-4F18-A10F-AD94A1FF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80" y="2986431"/>
            <a:ext cx="1752495" cy="17524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5EDC56-140D-43E7-93E2-F6C731E21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37" y="3058771"/>
            <a:ext cx="2447925" cy="1866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386B78-7114-43C6-8172-AC1B96975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2995851"/>
            <a:ext cx="193233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316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Kumar Ranzit Subrot</cp:lastModifiedBy>
  <cp:revision>127</cp:revision>
  <dcterms:created xsi:type="dcterms:W3CDTF">2006-08-16T00:00:00Z</dcterms:created>
  <dcterms:modified xsi:type="dcterms:W3CDTF">2020-07-29T05:18:16Z</dcterms:modified>
</cp:coreProperties>
</file>