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7" r:id="rId4"/>
    <p:sldId id="278" r:id="rId5"/>
    <p:sldId id="258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3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7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1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7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0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6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0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5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094-34F5-47BD-B447-CD1533FAAA6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3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87094-34F5-47BD-B447-CD1533FAAA67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B8CCD-8CCD-4DDE-AF64-1AD02B30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7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3851" y="145657"/>
            <a:ext cx="12192000" cy="6698491"/>
            <a:chOff x="-13851" y="145657"/>
            <a:chExt cx="12192000" cy="66984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603" y="1239557"/>
              <a:ext cx="11751561" cy="560459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-13851" y="145657"/>
              <a:ext cx="12192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b="1" dirty="0" err="1" smtClean="0">
                  <a:ln>
                    <a:solidFill>
                      <a:srgbClr val="CCFFFF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বিসমিল্লাহির</a:t>
              </a:r>
              <a:r>
                <a:rPr lang="en-US" sz="6600" b="1" dirty="0" smtClean="0">
                  <a:ln>
                    <a:solidFill>
                      <a:srgbClr val="CCFFFF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6600" b="1" dirty="0" err="1" smtClean="0">
                  <a:ln>
                    <a:solidFill>
                      <a:srgbClr val="CCFFFF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রাহমানির</a:t>
              </a:r>
              <a:r>
                <a:rPr lang="en-US" sz="6600" b="1" dirty="0" smtClean="0">
                  <a:ln>
                    <a:solidFill>
                      <a:srgbClr val="CCFFFF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6600" b="1" dirty="0" err="1" smtClean="0">
                  <a:ln>
                    <a:solidFill>
                      <a:srgbClr val="CCFFFF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রাহিম</a:t>
              </a:r>
              <a:endParaRPr lang="en-US" sz="6600" b="1" dirty="0">
                <a:ln>
                  <a:solidFill>
                    <a:srgbClr val="CC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141" y="1276851"/>
            <a:ext cx="12037380" cy="5650934"/>
            <a:chOff x="129141" y="1317057"/>
            <a:chExt cx="12037380" cy="5486033"/>
          </a:xfrm>
        </p:grpSpPr>
        <p:sp>
          <p:nvSpPr>
            <p:cNvPr id="6" name="Rectangle 5"/>
            <p:cNvSpPr/>
            <p:nvPr/>
          </p:nvSpPr>
          <p:spPr>
            <a:xfrm>
              <a:off x="129141" y="1317057"/>
              <a:ext cx="11910457" cy="54295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5576" y="3032827"/>
              <a:ext cx="11720945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39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</a:rPr>
                <a:t>স্বাগতম</a:t>
              </a:r>
              <a:endParaRPr lang="en-US" sz="23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9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4" y="219253"/>
            <a:ext cx="11796271" cy="450514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4" y="219252"/>
            <a:ext cx="11610918" cy="45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4" y="175079"/>
            <a:ext cx="11887964" cy="402284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4" y="4299597"/>
            <a:ext cx="11887964" cy="108606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4" y="3789662"/>
            <a:ext cx="11887964" cy="205399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4" y="5903759"/>
            <a:ext cx="11887964" cy="39723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4" y="6381684"/>
            <a:ext cx="9094132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2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2404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"/>
          <a:stretch/>
        </p:blipFill>
        <p:spPr>
          <a:xfrm>
            <a:off x="0" y="3324045"/>
            <a:ext cx="12192000" cy="154995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4045"/>
            <a:ext cx="12192000" cy="188627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" y="5210317"/>
            <a:ext cx="7939710" cy="4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691" y="2052935"/>
            <a:ext cx="8672945" cy="1323439"/>
          </a:xfrm>
          <a:prstGeom prst="rect">
            <a:avLst/>
          </a:prstGeom>
          <a:noFill/>
        </p:spPr>
        <p:txBody>
          <a:bodyPr wrap="square" numCol="1" rtlCol="0">
            <a:prstTxWarp prst="textChevron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ধন্যবাদ সবাই কে</a:t>
            </a:r>
            <a:endParaRPr lang="en-US" sz="80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3291" y="3881735"/>
            <a:ext cx="11485418" cy="923330"/>
          </a:xfrm>
          <a:prstGeom prst="rect">
            <a:avLst/>
          </a:prstGeom>
          <a:noFill/>
        </p:spPr>
        <p:txBody>
          <a:bodyPr wrap="square" numCol="1" rtlCol="0">
            <a:prstTxWarp prst="textSto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i="1" dirty="0" smtClean="0">
                <a:solidFill>
                  <a:schemeClr val="accent6">
                    <a:lumMod val="50000"/>
                  </a:schemeClr>
                </a:solidFill>
              </a:rPr>
              <a:t>পরবর্তী ক্লাশ দেখার আমন্ত্রন রইল</a:t>
            </a:r>
            <a:endParaRPr lang="en-US" sz="5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8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109" y="3935646"/>
            <a:ext cx="10515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মোঃ আবু তাহের </a:t>
            </a:r>
          </a:p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সহঃ শিক্ষক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(বি এসসি)</a:t>
            </a: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উত্তর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জাওরানী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হাছেনীয়া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আলিম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মাদ্রাসা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ভেলাগুড়ি,হাতীবান্ধা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লালমনিরহাট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3" t="15758" r="33485" b="27475"/>
          <a:stretch/>
        </p:blipFill>
        <p:spPr>
          <a:xfrm>
            <a:off x="3699164" y="42517"/>
            <a:ext cx="4613563" cy="4058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53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745" y="637309"/>
            <a:ext cx="9060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Times New Roman" panose="02020603050405020304" pitchFamily="18" charset="0"/>
              </a:rPr>
              <a:t>আজকের পাঠ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757055"/>
            <a:ext cx="117763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atin typeface="Times New Roman" panose="02020603050405020304" pitchFamily="18" charset="0"/>
              </a:rPr>
              <a:t>পরমানুর গঠন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8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9" y="1917921"/>
            <a:ext cx="9950649" cy="3222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891" y="637309"/>
            <a:ext cx="676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/>
              <a:t>পাঠ শেষে আমরা বলতে পারবো-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9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" y="144282"/>
            <a:ext cx="3577673" cy="656131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59" y="462946"/>
            <a:ext cx="7975769" cy="35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0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58"/>
            <a:ext cx="4372585" cy="484890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92" y="117858"/>
            <a:ext cx="7724232" cy="304256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08" y="247789"/>
            <a:ext cx="4353533" cy="48679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85" y="3435917"/>
            <a:ext cx="7738239" cy="163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6430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1" y="4752511"/>
            <a:ext cx="9472798" cy="4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" y="0"/>
            <a:ext cx="12058817" cy="46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70" y="0"/>
            <a:ext cx="8497612" cy="688687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70" y="0"/>
            <a:ext cx="8497612" cy="69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37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Taher</dc:creator>
  <cp:lastModifiedBy>Admin</cp:lastModifiedBy>
  <cp:revision>36</cp:revision>
  <dcterms:created xsi:type="dcterms:W3CDTF">2018-04-23T06:31:03Z</dcterms:created>
  <dcterms:modified xsi:type="dcterms:W3CDTF">2020-07-29T14:09:44Z</dcterms:modified>
</cp:coreProperties>
</file>