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357" r:id="rId2"/>
    <p:sldId id="380" r:id="rId3"/>
    <p:sldId id="382" r:id="rId4"/>
    <p:sldId id="259" r:id="rId5"/>
    <p:sldId id="385" r:id="rId6"/>
    <p:sldId id="386" r:id="rId7"/>
    <p:sldId id="392" r:id="rId8"/>
    <p:sldId id="348" r:id="rId9"/>
    <p:sldId id="387" r:id="rId10"/>
    <p:sldId id="388" r:id="rId11"/>
    <p:sldId id="334" r:id="rId12"/>
    <p:sldId id="390" r:id="rId13"/>
    <p:sldId id="261" r:id="rId14"/>
    <p:sldId id="349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FFFF00"/>
    <a:srgbClr val="571DA5"/>
    <a:srgbClr val="CC99FF"/>
    <a:srgbClr val="913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73" d="100"/>
          <a:sy n="73" d="100"/>
        </p:scale>
        <p:origin x="1714" y="3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/>
              <a:t>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1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24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800" y="50964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3667"/>
            <a:ext cx="6449894" cy="42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3406"/>
            <a:ext cx="3200400" cy="4483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60817"/>
            <a:ext cx="25146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58825"/>
            <a:ext cx="8382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ব্যবস্থাটি কোন নীতিকে সমর্থন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যুক্তিসহ বিশ্লেষণ কর -২ 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1219200"/>
            <a:ext cx="14478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819090"/>
            <a:ext cx="678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সিরিজ , নল , পানি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26399"/>
            <a:ext cx="55626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নলে অনুভূত বল লক্ষ্য কর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05333"/>
              </p:ext>
            </p:extLst>
          </p:nvPr>
        </p:nvGraphicFramePr>
        <p:xfrm>
          <a:off x="1524000" y="5257800"/>
          <a:ext cx="5562600" cy="9704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42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0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649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ছোট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পিস্টন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 পিস্টন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829"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668845"/>
            <a:ext cx="5562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চিত্রের মত করে যন্ত্র গুলো সাজিয়ে নাও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132792"/>
            <a:ext cx="5562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নলে বল প্রয়োগ কর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212068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599" y="152400"/>
            <a:ext cx="174354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849868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522927"/>
            <a:ext cx="1866901" cy="1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2104" y="702703"/>
            <a:ext cx="4152900" cy="5452593"/>
            <a:chOff x="838200" y="606916"/>
            <a:chExt cx="4152900" cy="564417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/>
            <a:stretch/>
          </p:blipFill>
          <p:spPr bwMode="auto">
            <a:xfrm>
              <a:off x="838200" y="606916"/>
              <a:ext cx="4152900" cy="56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8"/>
            <p:cNvSpPr txBox="1"/>
            <p:nvPr/>
          </p:nvSpPr>
          <p:spPr>
            <a:xfrm>
              <a:off x="914400" y="1030069"/>
              <a:ext cx="2238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হাইড্রলিক প্রেস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10"/>
          <p:cNvSpPr txBox="1"/>
          <p:nvPr/>
        </p:nvSpPr>
        <p:spPr>
          <a:xfrm>
            <a:off x="4849935" y="702704"/>
            <a:ext cx="3651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কোন নীতির উপর ভিত্তি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যন্ত্রটি তৈরি করা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5061704" y="220039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বলবৃদ্ধিকরন নীতি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4963759" y="3064904"/>
            <a:ext cx="3424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যন্ত্রটিতে প্যাসকেলের সূত্র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প্রয়োগ করা হয়েছে? 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4985504" y="4339415"/>
            <a:ext cx="34034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ছোট পিস্টনে অনুভূত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তরলের সবদিকে সঞ্চালিত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বড় পিস্টনের উপর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প্রয়োগ করে </a:t>
            </a:r>
          </a:p>
        </p:txBody>
      </p:sp>
    </p:spTree>
    <p:extLst>
      <p:ext uri="{BB962C8B-B14F-4D97-AF65-F5344CB8AC3E}">
        <p14:creationId xmlns:p14="http://schemas.microsoft.com/office/powerpoint/2010/main" val="21949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52400"/>
            <a:ext cx="1447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23668"/>
            <a:ext cx="819340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পিষ্টনে ২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NikoshBAN" pitchFamily="2" charset="0"/>
              </a:rPr>
              <a:t>N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বল প্রয়োগ করলে বড় পিষ্টনে কত বল পাওয়া যাবে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590" y="1192879"/>
            <a:ext cx="8001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প্যাসকেলের সুত্রটি বল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7" y="1857738"/>
            <a:ext cx="3086100" cy="2605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1" y="3134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গুন বড়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50" y="1752600"/>
            <a:ext cx="149485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4245" y="5410200"/>
            <a:ext cx="80772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পদার্থে চাপ প্রয়োগ করলে তা সকল দিকে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সমভাবে সঞ্চালিত হয়---বিশ্লেষণ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14" y="-1676400"/>
            <a:ext cx="7497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rough\Voilet-Flower-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11555"/>
          <a:stretch>
            <a:fillRect/>
          </a:stretch>
        </p:blipFill>
        <p:spPr bwMode="auto">
          <a:xfrm>
            <a:off x="76200" y="71437"/>
            <a:ext cx="9082088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4953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642" y="2203938"/>
            <a:ext cx="7543800" cy="4114800"/>
            <a:chOff x="685800" y="2362200"/>
            <a:chExt cx="7543800" cy="3429000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685800" y="2362200"/>
              <a:ext cx="7543800" cy="3429000"/>
            </a:xfrm>
            <a:prstGeom prst="plaque">
              <a:avLst/>
            </a:prstGeom>
            <a:grp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838199" y="3078305"/>
              <a:ext cx="3162301" cy="18210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 </a:t>
              </a:r>
              <a:endPara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অবস্থা ও চাপ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191000" y="2971800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43400" y="3461657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38600" y="3309257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1905000" y="333375"/>
            <a:ext cx="4876800" cy="1190625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52899" y="3355703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মোঃ</a:t>
            </a:r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বদরুল</a:t>
            </a:r>
            <a:r>
              <a:rPr lang="en-US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 </a:t>
            </a:r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আলম</a:t>
            </a:r>
            <a:r>
              <a:rPr lang="bn-BD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বেপজা</a:t>
            </a:r>
            <a:r>
              <a:rPr lang="en-US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 </a:t>
            </a:r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পাবলিক</a:t>
            </a:r>
            <a:r>
              <a:rPr lang="en-US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 </a:t>
            </a:r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স্কুল</a:t>
            </a:r>
            <a:r>
              <a:rPr lang="en-US" dirty="0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 ও </a:t>
            </a:r>
            <a:r>
              <a:rPr lang="en-US" dirty="0" err="1" smtClean="0">
                <a:latin typeface="Noto Sans Bengali" panose="020B0502040504020204" pitchFamily="34" charset="0"/>
                <a:cs typeface="Noto Sans Bengali" panose="020B0502040504020204" pitchFamily="34" charset="0"/>
              </a:rPr>
              <a:t>কলেজ</a:t>
            </a:r>
            <a:endParaRPr lang="en-US" dirty="0">
              <a:latin typeface="Noto Sans Bengali" panose="020B0502040504020204" pitchFamily="34" charset="0"/>
              <a:cs typeface="Noto Sans Bengali" panose="020B0502040504020204" pitchFamily="34" charset="0"/>
            </a:endParaRPr>
          </a:p>
          <a:p>
            <a:pPr lvl="0"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Bengali" panose="020B0502040504020204" pitchFamily="34" charset="0"/>
                <a:cs typeface="NikoshBAN" pitchFamily="2" charset="0"/>
              </a:rPr>
              <a:t>সিইপিজেড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Bengali" panose="020B0502040504020204" pitchFamily="34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Bengali" panose="020B0502040504020204" pitchFamily="34" charset="0"/>
                <a:cs typeface="NikoshBAN" pitchFamily="2" charset="0"/>
              </a:rPr>
              <a:t>চট্টগ্রাম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3054928"/>
            <a:ext cx="748145" cy="84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1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23947" r="13293" b="23579"/>
          <a:stretch/>
        </p:blipFill>
        <p:spPr>
          <a:xfrm>
            <a:off x="114078" y="52387"/>
            <a:ext cx="8915843" cy="666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6060" y="2362200"/>
            <a:ext cx="55815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Pascal’s Law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609600"/>
            <a:ext cx="16764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7924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3505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1534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53825"/>
            <a:ext cx="792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esian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64472"/>
            <a:ext cx="6248400" cy="3771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0534" y="1320225"/>
            <a:ext cx="56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008534" y="1398394"/>
            <a:ext cx="686091" cy="457200"/>
          </a:xfrm>
          <a:prstGeom prst="bevel">
            <a:avLst>
              <a:gd name="adj" fmla="val 5000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97780" y="3352800"/>
            <a:ext cx="5410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97780" y="3505200"/>
            <a:ext cx="5410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97780" y="3657600"/>
            <a:ext cx="5410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97780" y="3810000"/>
            <a:ext cx="5410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33700" y="3502822"/>
            <a:ext cx="6934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33700" y="3655222"/>
            <a:ext cx="716280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33700" y="3350422"/>
            <a:ext cx="686889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57104" y="3812378"/>
            <a:ext cx="693420" cy="2378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192226"/>
            <a:ext cx="291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4800" y="4194604"/>
            <a:ext cx="291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291" y="4194604"/>
            <a:ext cx="0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891" y="4192226"/>
            <a:ext cx="0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304800"/>
            <a:ext cx="25908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015805"/>
            <a:ext cx="80772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0.00417 0.05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91885" y="266701"/>
            <a:ext cx="8360230" cy="6324599"/>
            <a:chOff x="478971" y="293914"/>
            <a:chExt cx="8055429" cy="6324599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84" t="-3099" r="-16881" b="-3652"/>
            <a:stretch/>
          </p:blipFill>
          <p:spPr bwMode="auto">
            <a:xfrm>
              <a:off x="478971" y="293914"/>
              <a:ext cx="8055429" cy="63245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4408715" y="50292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08714" y="51816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08714" y="53340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1" y="160020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19600" y="175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29000" y="4572000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657600" y="4724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6200" y="4876800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48000" y="41148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00400" y="4267200"/>
              <a:ext cx="2667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52800" y="44196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48000" y="3657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48000" y="38100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8000" y="39624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48000" y="3200400"/>
              <a:ext cx="3124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00" y="33528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743200" y="35052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00400" y="2743200"/>
              <a:ext cx="2819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124200" y="2895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48000" y="30480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7600" y="22860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4290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352800" y="25908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19600" y="19050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08714" y="2013857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86200" y="21336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1838"/>
          <p:cNvSpPr txBox="1"/>
          <p:nvPr/>
        </p:nvSpPr>
        <p:spPr>
          <a:xfrm>
            <a:off x="446314" y="469456"/>
            <a:ext cx="36599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প্যাসকেলের সূত্রের প্রমান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1839"/>
          <p:cNvSpPr txBox="1"/>
          <p:nvPr/>
        </p:nvSpPr>
        <p:spPr>
          <a:xfrm>
            <a:off x="5270112" y="416086"/>
            <a:ext cx="317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বিন্দুমাত্র কমেনি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884"/>
          <p:cNvSpPr txBox="1"/>
          <p:nvPr/>
        </p:nvSpPr>
        <p:spPr>
          <a:xfrm>
            <a:off x="739001" y="5154387"/>
            <a:ext cx="317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 সকল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দিকে সঞ্চালিত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885"/>
          <p:cNvSpPr txBox="1"/>
          <p:nvPr/>
        </p:nvSpPr>
        <p:spPr>
          <a:xfrm>
            <a:off x="5246914" y="5154386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প্রয়োগকৃত চাপ পাত্রের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গায়ে লম্বভাবে ক্রিয়া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5026761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3453916" y="1348264"/>
            <a:ext cx="250090" cy="84784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131094" y="1981200"/>
            <a:ext cx="2286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19913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91380"/>
                <a:ext cx="457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0" y="9144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14400"/>
                <a:ext cx="6096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37338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304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000" r="-48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404878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48780"/>
                <a:ext cx="5334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19825" y="1139459"/>
                <a:ext cx="238601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25" y="1139459"/>
                <a:ext cx="238601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398" y="4492444"/>
                <a:ext cx="238601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8" y="4492444"/>
                <a:ext cx="238601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93631" y="3417156"/>
                <a:ext cx="2440779" cy="65409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631" y="3417156"/>
                <a:ext cx="2440779" cy="654090"/>
              </a:xfrm>
              <a:prstGeom prst="rect">
                <a:avLst/>
              </a:prstGeom>
              <a:blipFill rotWithShape="0">
                <a:blip r:embed="rId10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24586" y="2341868"/>
                <a:ext cx="2409825" cy="65409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86" y="2341868"/>
                <a:ext cx="2409825" cy="654090"/>
              </a:xfrm>
              <a:prstGeom prst="rect">
                <a:avLst/>
              </a:prstGeom>
              <a:blipFill rotWithShape="0">
                <a:blip r:embed="rId11"/>
                <a:stretch>
                  <a:fillRect r="-1772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8400" y="1725392"/>
                <a:ext cx="2386012" cy="3834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25392"/>
                <a:ext cx="2386012" cy="383438"/>
              </a:xfrm>
              <a:prstGeom prst="rect">
                <a:avLst/>
              </a:prstGeom>
              <a:blipFill rotWithShape="0">
                <a:blip r:embed="rId1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48398" y="5149334"/>
                <a:ext cx="2386012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8" y="5149334"/>
                <a:ext cx="2386012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76600" y="5715000"/>
            <a:ext cx="2819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31094" y="3200400"/>
                <a:ext cx="469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94" y="3200400"/>
                <a:ext cx="46910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199555" y="440174"/>
            <a:ext cx="96324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93294" y="3962400"/>
                <a:ext cx="469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294" y="3962400"/>
                <a:ext cx="46910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0295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6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469 -0.061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9400" y="685800"/>
            <a:ext cx="3276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 বৃদ্ধিকরণ 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09707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‘</a:t>
            </a:r>
            <a:r>
              <a:rPr lang="en-US" sz="3200" dirty="0" err="1" smtClean="0"/>
              <a:t>আবদ্ধ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তরল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পদার্থের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পিস্টন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চাপ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বৃহত্তম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পিস্টনে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বহুগুণ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বৃদ্ধিপায়</a:t>
            </a:r>
            <a:r>
              <a:rPr lang="en-US" sz="3200" dirty="0" smtClean="0"/>
              <a:t>’।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9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a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1693544"/>
            <a:ext cx="5067301" cy="4762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TextBox 3"/>
          <p:cNvSpPr txBox="1"/>
          <p:nvPr/>
        </p:nvSpPr>
        <p:spPr>
          <a:xfrm>
            <a:off x="1543050" y="5030519"/>
            <a:ext cx="47683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2323518" y="4170045"/>
            <a:ext cx="47683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528956" y="3941445"/>
            <a:ext cx="42360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4379248" y="4173099"/>
            <a:ext cx="42360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1"/>
              <p:cNvSpPr txBox="1"/>
              <p:nvPr/>
            </p:nvSpPr>
            <p:spPr>
              <a:xfrm>
                <a:off x="5353050" y="2971800"/>
                <a:ext cx="3505199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2971800"/>
                <a:ext cx="3505199" cy="12216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 Same Side Corner Rectangle 41"/>
          <p:cNvSpPr/>
          <p:nvPr/>
        </p:nvSpPr>
        <p:spPr>
          <a:xfrm>
            <a:off x="5353050" y="4350614"/>
            <a:ext cx="3505199" cy="2105431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710625"/>
            <a:ext cx="855344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991380"/>
            <a:ext cx="2590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3999</TotalTime>
  <Words>343</Words>
  <Application>Microsoft Office PowerPoint</Application>
  <PresentationFormat>On-screen Show (4:3)</PresentationFormat>
  <Paragraphs>107</Paragraphs>
  <Slides>15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Noto Sans Bengali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MsOp193</cp:lastModifiedBy>
  <cp:revision>755</cp:revision>
  <dcterms:created xsi:type="dcterms:W3CDTF">2006-08-16T00:00:00Z</dcterms:created>
  <dcterms:modified xsi:type="dcterms:W3CDTF">2020-07-29T17:10:33Z</dcterms:modified>
</cp:coreProperties>
</file>