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5" r:id="rId3"/>
    <p:sldId id="266" r:id="rId4"/>
    <p:sldId id="269" r:id="rId5"/>
    <p:sldId id="267" r:id="rId6"/>
    <p:sldId id="271" r:id="rId7"/>
    <p:sldId id="257" r:id="rId8"/>
    <p:sldId id="258" r:id="rId9"/>
    <p:sldId id="263" r:id="rId10"/>
    <p:sldId id="260" r:id="rId11"/>
    <p:sldId id="270" r:id="rId12"/>
    <p:sldId id="273" r:id="rId13"/>
    <p:sldId id="272" r:id="rId14"/>
    <p:sldId id="274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36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E47B-30D2-447C-B035-F173633E45AD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2B56-F556-4F14-8162-32FE0CC67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E47B-30D2-447C-B035-F173633E45AD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2B56-F556-4F14-8162-32FE0CC67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E47B-30D2-447C-B035-F173633E45AD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2B56-F556-4F14-8162-32FE0CC67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E47B-30D2-447C-B035-F173633E45AD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2B56-F556-4F14-8162-32FE0CC67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E47B-30D2-447C-B035-F173633E45AD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2B56-F556-4F14-8162-32FE0CC67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E47B-30D2-447C-B035-F173633E45AD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2B56-F556-4F14-8162-32FE0CC67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E47B-30D2-447C-B035-F173633E45AD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2B56-F556-4F14-8162-32FE0CC67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E47B-30D2-447C-B035-F173633E45AD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2B56-F556-4F14-8162-32FE0CC67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E47B-30D2-447C-B035-F173633E45AD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2B56-F556-4F14-8162-32FE0CC67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E47B-30D2-447C-B035-F173633E45AD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2B56-F556-4F14-8162-32FE0CC67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E47B-30D2-447C-B035-F173633E45AD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2B56-F556-4F14-8162-32FE0CC67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DE47B-30D2-447C-B035-F173633E45AD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92B56-F556-4F14-8162-32FE0CC67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762000"/>
            <a:ext cx="9089170" cy="76200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11203613_10152799608961198_7943070222504978495_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86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শিখন ফল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ভূমিকম্পের কারণ বলতে পারবে </a:t>
            </a:r>
          </a:p>
          <a:p>
            <a:r>
              <a:rPr lang="bn-BD" dirty="0" smtClean="0"/>
              <a:t>ভূমিকম্পের সমায় কী করবে তা জানতে ও বলতে পারবে</a:t>
            </a:r>
          </a:p>
          <a:p>
            <a:r>
              <a:rPr lang="bn-BD" dirty="0" smtClean="0"/>
              <a:t>ভূমিকম্পের  ফলে ভূপৃষ্টের যে পরিবর্তন হয় তা জানতে পারবে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/>
              <a:t>দলীয় কাজ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ভূমিকম্পের ফলে ভূপৃষ্টের যে পরিবর্তন হয় সে গুলো লিখ?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মুল্যায়ন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ভূমিকম্পের প্রধান কারণ কি ?</a:t>
            </a:r>
          </a:p>
          <a:p>
            <a:r>
              <a:rPr lang="bn-BD" dirty="0" smtClean="0"/>
              <a:t>ভূমিকম্পের অপ্রধান কারণ গুলো কি কি ?</a:t>
            </a:r>
          </a:p>
          <a:p>
            <a:r>
              <a:rPr lang="bn-BD" dirty="0" smtClean="0"/>
              <a:t>ভূমিকম্পের ফলে কত সালে পুরাতুন ব্রক্ষপুত্র নদীর গতি পথ পরিবর্তন হয়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/>
              <a:t>বাড়ির কাজ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ভূমিকম্পের ফলে ভূপৃষ্টের যে পরিবর্তন হয় তা ব্যাখ্যা কর ?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438400" y="228601"/>
            <a:ext cx="13258800" cy="81534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3887788" cy="685800"/>
          </a:xfrm>
        </p:spPr>
        <p:txBody>
          <a:bodyPr/>
          <a:lstStyle/>
          <a:p>
            <a:r>
              <a:rPr lang="bn-BD" dirty="0" smtClean="0"/>
              <a:t>শিক্ষক পরিচিতি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209800"/>
            <a:ext cx="4648200" cy="4221163"/>
          </a:xfrm>
        </p:spPr>
        <p:txBody>
          <a:bodyPr/>
          <a:lstStyle/>
          <a:p>
            <a:r>
              <a:rPr lang="bn-BD" dirty="0" smtClean="0"/>
              <a:t>নামঃ তছলিমা ইয়াছমিন শিখা </a:t>
            </a:r>
          </a:p>
          <a:p>
            <a:r>
              <a:rPr lang="bn-BD" dirty="0" smtClean="0"/>
              <a:t>সহকারী শিক্ষিকা </a:t>
            </a:r>
          </a:p>
          <a:p>
            <a:r>
              <a:rPr lang="bn-BD" dirty="0" smtClean="0"/>
              <a:t>ধরমপুর মাধ্যমিক বিদ্যালয়</a:t>
            </a:r>
          </a:p>
          <a:p>
            <a:r>
              <a:rPr lang="en-US" dirty="0" err="1" smtClean="0"/>
              <a:t>মোবাইল</a:t>
            </a:r>
            <a:r>
              <a:rPr lang="en-US" dirty="0" smtClean="0"/>
              <a:t> </a:t>
            </a:r>
            <a:r>
              <a:rPr lang="en-US" dirty="0" err="1" smtClean="0"/>
              <a:t>নং</a:t>
            </a:r>
            <a:r>
              <a:rPr lang="en-US" dirty="0" smtClean="0"/>
              <a:t> ০১৭১২৮২৮৭৬৪</a:t>
            </a:r>
            <a:endParaRPr lang="en-US" dirty="0"/>
          </a:p>
          <a:p>
            <a:pPr>
              <a:buNone/>
            </a:pPr>
            <a:r>
              <a:rPr lang="bn-BD" dirty="0" smtClean="0"/>
              <a:t> taslimayesmin74@gemil.com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    </a:t>
            </a:r>
            <a:r>
              <a:rPr lang="bn-BD" dirty="0" smtClean="0"/>
              <a:t>পাঠ পরিচিতি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bn-BD" dirty="0" smtClean="0"/>
              <a:t>শ্রেণীঃদশম </a:t>
            </a:r>
          </a:p>
          <a:p>
            <a:pPr>
              <a:buNone/>
            </a:pPr>
            <a:r>
              <a:rPr lang="bn-BD" dirty="0" smtClean="0"/>
              <a:t>বিষয়ঃভূগোল </a:t>
            </a:r>
          </a:p>
          <a:p>
            <a:pPr>
              <a:buNone/>
            </a:pPr>
            <a:r>
              <a:rPr lang="bn-BD" dirty="0" smtClean="0"/>
              <a:t>অধ্যায়ঃ চতর্থ</a:t>
            </a:r>
          </a:p>
          <a:p>
            <a:pPr>
              <a:buNone/>
            </a:pPr>
            <a:r>
              <a:rPr lang="bn-BD" dirty="0" smtClean="0"/>
              <a:t>সময়ঃ ৪৫ মিনিট </a:t>
            </a:r>
          </a:p>
          <a:p>
            <a:pPr>
              <a:buNone/>
            </a:pPr>
            <a:r>
              <a:rPr lang="bn-BD" dirty="0" smtClean="0"/>
              <a:t>তারিখঃ  ২৮/০৭/২০২০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নিচের চিত্রটি দেখ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kh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1219200"/>
            <a:ext cx="4040188" cy="56388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mcms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572000" y="1295400"/>
            <a:ext cx="4041775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আজকের পাঠ 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66800"/>
            <a:ext cx="9143999" cy="5791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3820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ভূমিকম্প একটি প্রাকৃতিক দূর্যগ </a:t>
            </a:r>
          </a:p>
          <a:p>
            <a:r>
              <a:rPr lang="bn-BD" dirty="0" smtClean="0"/>
              <a:t>ভূমিকম্পের ফলে ঘর বাড়ি ,ধনসম্পদ , যাতাযাত ব্যবস্তা বিনষ্ট হয় , অনেক সময় নদীর গতি পথ পাল্টে যায় , </a:t>
            </a:r>
          </a:p>
          <a:p>
            <a:r>
              <a:rPr lang="bn-BD" dirty="0" smtClean="0"/>
              <a:t>পাহাড় ,পর্বত বা দ্বীপের সৃষ্টি হয় </a:t>
            </a:r>
          </a:p>
          <a:p>
            <a:r>
              <a:rPr lang="bn-BD" dirty="0" smtClean="0"/>
              <a:t>সুমুদ্র উপকূল সংলগ্ন এলাকায় জলোচ্ছ্বাসে প্লাবিত হয় ।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2600" y="533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dirty="0" smtClean="0"/>
              <a:t>                    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bn-BD" dirty="0" smtClean="0"/>
              <a:t>তোমরা লক্ষ্য  করলে দেখতে পারবে ভূমিকম্পের ফলে কী ভাবে বাড়ি ঘর, গাছপাল, রাস্তা ক্ষতি হচ্ছে ।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vumi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724400" cy="6858000"/>
          </a:xfrm>
        </p:spPr>
      </p:pic>
      <p:pic>
        <p:nvPicPr>
          <p:cNvPr id="6" name="Content Placeholder 5" descr="b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76800" y="0"/>
            <a:ext cx="42672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n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8600" y="228600"/>
            <a:ext cx="3810000" cy="6629400"/>
          </a:xfrm>
        </p:spPr>
      </p:pic>
      <p:pic>
        <p:nvPicPr>
          <p:cNvPr id="6" name="Content Placeholder 5" descr="m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/>
              <a:t>প্রয়োজনীয় পদক্ষেপ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গণ সচেতনতা সৃষ্টি করতে হবে </a:t>
            </a:r>
          </a:p>
          <a:p>
            <a:r>
              <a:rPr lang="bn-BD" dirty="0" smtClean="0"/>
              <a:t>সারা দেশে ভবন নির্মান নীতি বাধ্যতা মূলক করতে হবে</a:t>
            </a:r>
          </a:p>
          <a:p>
            <a:r>
              <a:rPr lang="bn-BD" dirty="0" smtClean="0"/>
              <a:t>ক্ষতি গ্রস্থ এলাকায় ফিল্ড হাসপাতাল স্থাপন করতে হবে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187</Words>
  <Application>Microsoft Office PowerPoint</Application>
  <PresentationFormat>On-screen Show (4:3)</PresentationFormat>
  <Paragraphs>37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নিচের চিত্রটি দেখ</vt:lpstr>
      <vt:lpstr>আজকের পাঠ </vt:lpstr>
      <vt:lpstr> </vt:lpstr>
      <vt:lpstr>তোমরা লক্ষ্য  করলে দেখতে পারবে ভূমিকম্পের ফলে কী ভাবে বাড়ি ঘর, গাছপাল, রাস্তা ক্ষতি হচ্ছে । </vt:lpstr>
      <vt:lpstr>Slide 7</vt:lpstr>
      <vt:lpstr>Slide 8</vt:lpstr>
      <vt:lpstr>প্রয়োজনীয় পদক্ষেপ </vt:lpstr>
      <vt:lpstr>Slide 10</vt:lpstr>
      <vt:lpstr>শিখন ফল </vt:lpstr>
      <vt:lpstr>দলীয় কাজ </vt:lpstr>
      <vt:lpstr>মুল্যায়ন </vt:lpstr>
      <vt:lpstr>বাড়ির কাজ 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GOLDEN TECHNOLOGY</dc:creator>
  <cp:lastModifiedBy>GOLDEN TECHNOLOGY</cp:lastModifiedBy>
  <cp:revision>8</cp:revision>
  <dcterms:created xsi:type="dcterms:W3CDTF">2020-07-28T12:33:46Z</dcterms:created>
  <dcterms:modified xsi:type="dcterms:W3CDTF">2020-07-28T21:33:14Z</dcterms:modified>
</cp:coreProperties>
</file>