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7" r:id="rId2"/>
    <p:sldId id="288" r:id="rId3"/>
    <p:sldId id="262" r:id="rId4"/>
    <p:sldId id="284" r:id="rId5"/>
    <p:sldId id="282" r:id="rId6"/>
    <p:sldId id="275" r:id="rId7"/>
    <p:sldId id="278" r:id="rId8"/>
    <p:sldId id="279" r:id="rId9"/>
    <p:sldId id="285" r:id="rId10"/>
    <p:sldId id="277" r:id="rId11"/>
    <p:sldId id="271" r:id="rId12"/>
    <p:sldId id="281" r:id="rId13"/>
    <p:sldId id="280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B661-6973-441F-BFEB-06E52A1C8BA3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09699-9EE9-4D50-883E-35B7A8376B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1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2317BA-01E4-421A-A0F4-68C47D9DE37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শুভেচছা</a:t>
            </a:r>
            <a:endParaRPr lang="en-US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5"/>
          <a:stretch>
            <a:fillRect/>
          </a:stretch>
        </p:blipFill>
        <p:spPr bwMode="auto">
          <a:xfrm>
            <a:off x="1905000" y="1752600"/>
            <a:ext cx="5562600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69297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পৃথিবীর পরিক্রমণ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8" descr="Sun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8334" t="3042" r="16667" b="14832"/>
          <a:stretch>
            <a:fillRect/>
          </a:stretch>
        </p:blipFill>
        <p:spPr>
          <a:xfrm>
            <a:off x="3599538" y="2819400"/>
            <a:ext cx="2242452" cy="2242452"/>
          </a:xfrm>
          <a:prstGeom prst="ellipse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449284" y="1676400"/>
            <a:ext cx="4386942" cy="45248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earth-orig.jpg"/>
          <p:cNvPicPr>
            <a:picLocks noChangeAspect="1"/>
          </p:cNvPicPr>
          <p:nvPr/>
        </p:nvPicPr>
        <p:blipFill>
          <a:blip r:embed="rId3" cstate="print"/>
          <a:srcRect t="5040"/>
          <a:stretch>
            <a:fillRect/>
          </a:stretch>
        </p:blipFill>
        <p:spPr>
          <a:xfrm>
            <a:off x="1831363" y="3461652"/>
            <a:ext cx="1271057" cy="1407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463 C 0.00868 0.17685 0.12379 0.31296 0.25504 0.30092 C 0.38663 0.28865 0.48629 0.13264 0.47691 -0.05047 C 0.46754 -0.23195 0.35261 -0.37084 0.22101 -0.3588 C 0.08976 -0.3463 -0.0092 -0.18773 -0.00052 -0.00463 Z " pathEditMode="relative" rAng="15964374" ptsTypes="fffff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0" y="-2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5309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7239000" cy="5479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93467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সৌরজগৎ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bn-BD" sz="7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br>
              <a:rPr lang="bn-BD" sz="7200" u="sng" dirty="0">
                <a:latin typeface="NikoshBAN" pitchFamily="2" charset="0"/>
                <a:cs typeface="NikoshBAN" pitchFamily="2" charset="0"/>
              </a:rPr>
            </a:br>
            <a:r>
              <a:rPr lang="bn-BD" sz="4800" dirty="0">
                <a:latin typeface="NikoshBAN" pitchFamily="2" charset="0"/>
                <a:cs typeface="NikoshBAN" pitchFamily="2" charset="0"/>
              </a:rPr>
              <a:t>১ সৌরজগৎ কী?</a:t>
            </a:r>
            <a:br>
              <a:rPr lang="bn-BD" sz="4800" dirty="0">
                <a:latin typeface="NikoshBAN" pitchFamily="2" charset="0"/>
                <a:cs typeface="NikoshBAN" pitchFamily="2" charset="0"/>
              </a:rPr>
            </a:br>
            <a:r>
              <a:rPr lang="bn-BD" sz="4800" dirty="0">
                <a:latin typeface="NikoshBAN" pitchFamily="2" charset="0"/>
                <a:cs typeface="NikoshBAN" pitchFamily="2" charset="0"/>
              </a:rPr>
              <a:t>২ পৃথিবী গ্রহ সূর্যকে কত দিনে প্রদক্ষিণ করে?</a:t>
            </a:r>
            <a:br>
              <a:rPr lang="bn-BD" sz="4800" dirty="0">
                <a:latin typeface="NikoshBAN" pitchFamily="2" charset="0"/>
                <a:cs typeface="NikoshBAN" pitchFamily="2" charset="0"/>
              </a:rPr>
            </a:br>
            <a:r>
              <a:rPr lang="bn-BD" sz="4800" dirty="0">
                <a:latin typeface="NikoshBAN" pitchFamily="2" charset="0"/>
                <a:cs typeface="NikoshBAN" pitchFamily="2" charset="0"/>
              </a:rPr>
              <a:t>৩ সৌরজগতে গ্রহ কয়টি কি কি?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4267200" cy="1143000"/>
          </a:xfr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BD" sz="4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সৌরজগতের চিত্র অংকন করে দূরত্ব অনুসারে গ্রহগুলোকে চিহ্নিত কর।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1" y="762000"/>
            <a:ext cx="3733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396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6" name="Content Placeholder 75"/>
          <p:cNvSpPr>
            <a:spLocks noGrp="1"/>
          </p:cNvSpPr>
          <p:nvPr>
            <p:ph sz="half" idx="1"/>
          </p:nvPr>
        </p:nvSpPr>
        <p:spPr>
          <a:xfrm>
            <a:off x="1219200" y="1524000"/>
            <a:ext cx="7543800" cy="31242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bn-BD" sz="4000">
                <a:solidFill>
                  <a:srgbClr val="339933"/>
                </a:solidFill>
              </a:rPr>
              <a:t> </a:t>
            </a:r>
            <a:r>
              <a:rPr lang="bn-BD" sz="4000">
                <a:solidFill>
                  <a:srgbClr val="339933"/>
                </a:solidFill>
                <a:latin typeface="NikoshBAN" pitchFamily="2" charset="0"/>
                <a:cs typeface="NikoshBAN" pitchFamily="2" charset="0"/>
              </a:rPr>
              <a:t> জহিরুল ইসলাম </a:t>
            </a:r>
            <a:r>
              <a:rPr lang="en-US" sz="4000">
                <a:solidFill>
                  <a:srgbClr val="339933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bn-BD" sz="4000">
                <a:solidFill>
                  <a:srgbClr val="339933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4000">
                <a:solidFill>
                  <a:srgbClr val="339933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4000">
              <a:solidFill>
                <a:srgbClr val="339933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bn-BD" sz="36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জগদীশ সারস্বত বালিকা মাধ্যমিক বিদ্যালয়।</a:t>
            </a:r>
            <a:endParaRPr lang="en-US" sz="360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bn-BD" sz="400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কালীবাড়ী, বরিশাল</a:t>
            </a:r>
            <a:endParaRPr lang="bn-BD" sz="4000"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bn-BD" sz="2500">
                <a:latin typeface="NikoshBAN" pitchFamily="2" charset="0"/>
                <a:cs typeface="NikoshBAN" pitchFamily="2" charset="0"/>
              </a:rPr>
              <a:t>মোবাইল: ০১৭১২৬১৮২৮৮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bn-BD" sz="1600">
                <a:solidFill>
                  <a:srgbClr val="2812AE"/>
                </a:solidFill>
                <a:latin typeface="NikoshBAN" pitchFamily="2" charset="0"/>
                <a:cs typeface="NikoshBAN" pitchFamily="2" charset="0"/>
              </a:rPr>
              <a:t>ইমেইল: </a:t>
            </a:r>
            <a:r>
              <a:rPr lang="en-US" sz="1600">
                <a:solidFill>
                  <a:srgbClr val="2812AE"/>
                </a:solidFill>
                <a:latin typeface="NikoshBAN" pitchFamily="2" charset="0"/>
                <a:cs typeface="NikoshBAN" pitchFamily="2" charset="0"/>
              </a:rPr>
              <a:t>zahir.suman@gmail.com</a:t>
            </a:r>
            <a:endParaRPr lang="bn-BD" sz="1600">
              <a:solidFill>
                <a:srgbClr val="2812A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3733800"/>
            <a:ext cx="25431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676400"/>
            <a:ext cx="1481137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7679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075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76200" y="23622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মহাকাশ ও উপগ্রহ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533400" y="304800"/>
            <a:ext cx="8305800" cy="2438400"/>
          </a:xfrm>
          <a:prstGeom prst="left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971800"/>
            <a:ext cx="7848600" cy="3505200"/>
          </a:xfr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bn-BD" sz="48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সৌরজগৎ কী তা বলতে পারবে।</a:t>
            </a:r>
          </a:p>
          <a:p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সৌরজগতের গ্রহগুলোর নাম উল্লেখ করতে পারবে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bn-BD" sz="4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 গ্রহের বৈশিষ্ট্য ব্যাখ্যা করতে পারবে।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/>
          <p:nvPr/>
        </p:nvGrpSpPr>
        <p:grpSpPr>
          <a:xfrm>
            <a:off x="6005293" y="3574140"/>
            <a:ext cx="685800" cy="602854"/>
            <a:chOff x="7475023" y="3892946"/>
            <a:chExt cx="906977" cy="831454"/>
          </a:xfrm>
        </p:grpSpPr>
        <p:pic>
          <p:nvPicPr>
            <p:cNvPr id="12" name="Picture 11" descr="mars.jpg"/>
            <p:cNvPicPr>
              <a:picLocks noChangeAspect="1"/>
            </p:cNvPicPr>
            <p:nvPr/>
          </p:nvPicPr>
          <p:blipFill>
            <a:blip r:embed="rId2" cstate="print"/>
            <a:srcRect l="10909" t="9091" r="9870" b="10909"/>
            <a:stretch>
              <a:fillRect/>
            </a:stretch>
          </p:blipFill>
          <p:spPr>
            <a:xfrm>
              <a:off x="7475023" y="3892946"/>
              <a:ext cx="823354" cy="8314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7543800" y="4114800"/>
              <a:ext cx="8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মঙ্গল</a:t>
              </a:r>
              <a:endParaRPr lang="en-US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42"/>
          <p:cNvGrpSpPr/>
          <p:nvPr/>
        </p:nvGrpSpPr>
        <p:grpSpPr>
          <a:xfrm>
            <a:off x="5631540" y="1600200"/>
            <a:ext cx="798288" cy="602334"/>
            <a:chOff x="2362200" y="1"/>
            <a:chExt cx="990600" cy="885370"/>
          </a:xfrm>
        </p:grpSpPr>
        <p:pic>
          <p:nvPicPr>
            <p:cNvPr id="14" name="Picture 13" descr="jupiter.gif"/>
            <p:cNvPicPr>
              <a:picLocks noChangeAspect="1"/>
            </p:cNvPicPr>
            <p:nvPr/>
          </p:nvPicPr>
          <p:blipFill>
            <a:blip r:embed="rId3"/>
            <a:srcRect l="8101" t="10851" r="12152" b="9149"/>
            <a:stretch>
              <a:fillRect/>
            </a:stretch>
          </p:blipFill>
          <p:spPr>
            <a:xfrm>
              <a:off x="2362200" y="1"/>
              <a:ext cx="826346" cy="88537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2362200" y="304801"/>
              <a:ext cx="990600" cy="357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বৃহস্পতি</a:t>
              </a:r>
              <a:endParaRPr lang="en-US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5"/>
          <p:cNvGrpSpPr/>
          <p:nvPr/>
        </p:nvGrpSpPr>
        <p:grpSpPr>
          <a:xfrm>
            <a:off x="2358564" y="1669140"/>
            <a:ext cx="562434" cy="685800"/>
            <a:chOff x="3200400" y="842434"/>
            <a:chExt cx="914400" cy="889000"/>
          </a:xfrm>
        </p:grpSpPr>
        <p:pic>
          <p:nvPicPr>
            <p:cNvPr id="17" name="Picture 16" descr="saturn.png"/>
            <p:cNvPicPr>
              <a:picLocks noChangeAspect="1"/>
            </p:cNvPicPr>
            <p:nvPr/>
          </p:nvPicPr>
          <p:blipFill>
            <a:blip r:embed="rId4" cstate="print"/>
            <a:srcRect l="27500" t="20000" r="27500" b="21667"/>
            <a:stretch>
              <a:fillRect/>
            </a:stretch>
          </p:blipFill>
          <p:spPr>
            <a:xfrm>
              <a:off x="3200400" y="842434"/>
              <a:ext cx="914400" cy="889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3418113" y="1130134"/>
              <a:ext cx="696685" cy="359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শনি</a:t>
              </a:r>
              <a:endPara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46"/>
          <p:cNvGrpSpPr/>
          <p:nvPr/>
        </p:nvGrpSpPr>
        <p:grpSpPr>
          <a:xfrm>
            <a:off x="2895600" y="830940"/>
            <a:ext cx="609600" cy="577290"/>
            <a:chOff x="1066801" y="762001"/>
            <a:chExt cx="699324" cy="653490"/>
          </a:xfrm>
        </p:grpSpPr>
        <p:pic>
          <p:nvPicPr>
            <p:cNvPr id="19" name="Picture 18" descr="Uranus.gif"/>
            <p:cNvPicPr>
              <a:picLocks noChangeAspect="1"/>
            </p:cNvPicPr>
            <p:nvPr/>
          </p:nvPicPr>
          <p:blipFill>
            <a:blip r:embed="rId5"/>
            <a:srcRect l="4783" t="4185" r="4783" b="4185"/>
            <a:stretch>
              <a:fillRect/>
            </a:stretch>
          </p:blipFill>
          <p:spPr>
            <a:xfrm>
              <a:off x="1066801" y="762001"/>
              <a:ext cx="609599" cy="65349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1075570" y="986063"/>
              <a:ext cx="690555" cy="24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200" dirty="0">
                  <a:latin typeface="NikoshBAN" pitchFamily="2" charset="0"/>
                  <a:cs typeface="NikoshBAN" pitchFamily="2" charset="0"/>
                </a:rPr>
                <a:t>ইঊরেনা</a:t>
              </a:r>
              <a:r>
                <a:rPr lang="bn-BD" sz="700" dirty="0">
                  <a:latin typeface="NikoshBAN" pitchFamily="2" charset="0"/>
                  <a:cs typeface="NikoshBAN" pitchFamily="2" charset="0"/>
                </a:rPr>
                <a:t>স</a:t>
              </a:r>
              <a:endParaRPr lang="en-US" sz="7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31"/>
          <p:cNvGrpSpPr/>
          <p:nvPr/>
        </p:nvGrpSpPr>
        <p:grpSpPr>
          <a:xfrm>
            <a:off x="1324428" y="4053114"/>
            <a:ext cx="609600" cy="595086"/>
            <a:chOff x="2209800" y="3810000"/>
            <a:chExt cx="990600" cy="990600"/>
          </a:xfrm>
        </p:grpSpPr>
        <p:pic>
          <p:nvPicPr>
            <p:cNvPr id="21" name="Picture 20" descr="neptune.jpg"/>
            <p:cNvPicPr>
              <a:picLocks noChangeAspect="1"/>
            </p:cNvPicPr>
            <p:nvPr/>
          </p:nvPicPr>
          <p:blipFill>
            <a:blip r:embed="rId6"/>
            <a:srcRect l="38979" t="17857" r="32366" b="28571"/>
            <a:stretch>
              <a:fillRect/>
            </a:stretch>
          </p:blipFill>
          <p:spPr>
            <a:xfrm flipH="1">
              <a:off x="2209800" y="3810000"/>
              <a:ext cx="990600" cy="990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2209800" y="4038601"/>
              <a:ext cx="990600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নেপচুন</a:t>
              </a:r>
              <a:endPara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32"/>
          <p:cNvGrpSpPr/>
          <p:nvPr/>
        </p:nvGrpSpPr>
        <p:grpSpPr>
          <a:xfrm>
            <a:off x="1447800" y="5181600"/>
            <a:ext cx="685800" cy="609600"/>
            <a:chOff x="1066800" y="5181600"/>
            <a:chExt cx="1095828" cy="1016000"/>
          </a:xfrm>
        </p:grpSpPr>
        <p:pic>
          <p:nvPicPr>
            <p:cNvPr id="25" name="Picture 24" descr="pluto.jpg"/>
            <p:cNvPicPr>
              <a:picLocks noChangeAspect="1"/>
            </p:cNvPicPr>
            <p:nvPr/>
          </p:nvPicPr>
          <p:blipFill>
            <a:blip r:embed="rId7" cstate="print"/>
            <a:srcRect l="21875" t="15000" r="21875" b="10000"/>
            <a:stretch>
              <a:fillRect/>
            </a:stretch>
          </p:blipFill>
          <p:spPr>
            <a:xfrm>
              <a:off x="1066800" y="5181600"/>
              <a:ext cx="1016000" cy="1016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1172029" y="5392056"/>
              <a:ext cx="990599" cy="447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প্লুটো</a:t>
              </a:r>
              <a:endPara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43"/>
          <p:cNvGrpSpPr/>
          <p:nvPr/>
        </p:nvGrpSpPr>
        <p:grpSpPr>
          <a:xfrm>
            <a:off x="4267200" y="3077025"/>
            <a:ext cx="838200" cy="856345"/>
            <a:chOff x="4114800" y="2703286"/>
            <a:chExt cx="838200" cy="801914"/>
          </a:xfrm>
        </p:grpSpPr>
        <p:pic>
          <p:nvPicPr>
            <p:cNvPr id="5" name="Picture 4" descr="Sun.png"/>
            <p:cNvPicPr>
              <a:picLocks noChangeAspect="1"/>
            </p:cNvPicPr>
            <p:nvPr/>
          </p:nvPicPr>
          <p:blipFill>
            <a:blip r:embed="rId8" cstate="print"/>
            <a:srcRect l="11765" r="17647" b="26148"/>
            <a:stretch>
              <a:fillRect/>
            </a:stretch>
          </p:blipFill>
          <p:spPr>
            <a:xfrm>
              <a:off x="4114800" y="2703286"/>
              <a:ext cx="838200" cy="8019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4218749" y="2848428"/>
              <a:ext cx="5711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সূর্য</a:t>
              </a:r>
              <a:endPara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8" name="Oval 37"/>
          <p:cNvSpPr/>
          <p:nvPr/>
        </p:nvSpPr>
        <p:spPr>
          <a:xfrm>
            <a:off x="4114800" y="2888340"/>
            <a:ext cx="1066800" cy="10740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34"/>
          <p:cNvGrpSpPr/>
          <p:nvPr/>
        </p:nvGrpSpPr>
        <p:grpSpPr>
          <a:xfrm>
            <a:off x="4865916" y="3077026"/>
            <a:ext cx="685800" cy="685800"/>
            <a:chOff x="2362200" y="2133600"/>
            <a:chExt cx="894080" cy="838201"/>
          </a:xfrm>
        </p:grpSpPr>
        <p:pic>
          <p:nvPicPr>
            <p:cNvPr id="6" name="Picture 5" descr="Mercury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62200" y="2133600"/>
              <a:ext cx="894080" cy="8382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2514600" y="2286000"/>
              <a:ext cx="609600" cy="564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বুধ</a:t>
              </a:r>
              <a:endPara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9" name="Oval 38"/>
          <p:cNvSpPr/>
          <p:nvPr/>
        </p:nvSpPr>
        <p:spPr>
          <a:xfrm>
            <a:off x="3759199" y="2590797"/>
            <a:ext cx="1799772" cy="17163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33"/>
          <p:cNvGrpSpPr/>
          <p:nvPr/>
        </p:nvGrpSpPr>
        <p:grpSpPr>
          <a:xfrm>
            <a:off x="4876800" y="2365816"/>
            <a:ext cx="685800" cy="685800"/>
            <a:chOff x="609600" y="3276600"/>
            <a:chExt cx="914400" cy="914400"/>
          </a:xfrm>
        </p:grpSpPr>
        <p:pic>
          <p:nvPicPr>
            <p:cNvPr id="8" name="Picture 7" descr="venus.gi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9600" y="3276600"/>
              <a:ext cx="914400" cy="914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762000" y="3505201"/>
              <a:ext cx="762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শুক্র</a:t>
              </a:r>
              <a:endPara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3414486" y="2188026"/>
            <a:ext cx="2550886" cy="24601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5431975" y="2405736"/>
            <a:ext cx="580572" cy="584200"/>
            <a:chOff x="3733800" y="4724400"/>
            <a:chExt cx="1066800" cy="1066800"/>
          </a:xfrm>
        </p:grpSpPr>
        <p:pic>
          <p:nvPicPr>
            <p:cNvPr id="10" name="Picture 9" descr="earth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33800" y="4724400"/>
              <a:ext cx="1066800" cy="1066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3809999" y="4996544"/>
              <a:ext cx="990601" cy="505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পৃথিবী</a:t>
              </a:r>
              <a:endParaRPr lang="en-US" sz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2971800" y="1799769"/>
            <a:ext cx="3370942" cy="32149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590800" y="1447800"/>
            <a:ext cx="4100286" cy="396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209800" y="1066800"/>
            <a:ext cx="4887686" cy="472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796143" y="707568"/>
            <a:ext cx="5693228" cy="54864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476828" y="373740"/>
            <a:ext cx="6324600" cy="6172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146629" y="0"/>
            <a:ext cx="6937827" cy="6850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81 -0.08 C -0.0934 -0.08 -0.1191 -0.04508 -0.1191 -0.00092 C -0.1191 0.04301 -0.0934 0.07908 -0.06181 0.07908 C -0.03004 0.07908 -0.00417 0.04301 -0.00417 -0.00092 C -0.00417 -0.04508 -0.03004 -0.08 -0.06181 -0.08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28 -0.01711 C -0.11475 -0.01711 -0.15764 0.03954 -0.15764 0.10983 C -0.15764 0.18035 -0.11475 0.23815 -0.06128 0.23815 C -0.00781 0.23815 0.03594 0.18035 0.03594 0.10983 C 0.03594 0.03954 -0.00781 -0.01711 -0.06128 -0.01711 Z " pathEditMode="relative" rAng="0" ptsTypes="fffff">
                                      <p:cBhvr>
                                        <p:cTn id="1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02 -0.07098 C -0.19027 -0.07098 -0.25191 0.00671 -0.25191 0.10405 C -0.25191 0.19977 -0.19027 0.27908 -0.11302 0.27908 C -0.03628 0.27908 0.02691 0.19977 0.02691 0.10405 C 0.02691 0.00671 -0.03628 -0.07098 -0.11302 -0.07098 Z " pathEditMode="relative" rAng="0" ptsTypes="fffff">
                                      <p:cBhvr>
                                        <p:cTn id="1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72 -0.30011 C -0.28524 -0.30011 -0.36614 -0.19676 -0.36614 -0.06797 C -0.36614 0.06058 -0.28524 0.16601 -0.18472 0.16601 C -0.08524 0.16601 -0.00312 0.06058 -0.00312 -0.06797 C -0.00312 -0.19676 -0.08524 -0.30011 -0.18472 -0.30011 Z " pathEditMode="relative" rAng="0" ptsTypes="fffff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31 -0.06589 C -0.27327 -0.06589 -0.37344 0.06359 -0.37344 0.22289 C -0.37344 0.38266 -0.27327 0.51307 -0.14931 0.51307 C -0.02587 0.51307 0.07518 0.38266 0.07518 0.22289 C 0.07518 0.06359 -0.02587 -0.06589 -0.14931 -0.06589 Z " pathEditMode="relative" rAng="0" ptsTypes="fffff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83 -0.13757 C 0.07204 -0.13757 -0.04775 0.01572 -0.04775 0.20601 C -0.04775 0.39306 0.07204 0.55052 0.22083 0.55052 C 0.36944 0.55052 0.49079 0.39306 0.49079 0.20601 C 0.49079 0.01572 0.36944 -0.13757 0.22083 -0.13757 Z " pathEditMode="relative" rAng="0" ptsTypes="fffff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16 -0.06012 C -0.01389 -0.06012 -0.15365 0.11791 -0.15365 0.33826 C -0.15365 0.55745 -0.01389 0.73687 0.15816 0.73687 C 0.33021 0.73687 0.47031 0.55745 0.47031 0.33826 C 0.47031 0.11791 0.33021 -0.06012 0.15816 -0.06012 Z " pathEditMode="relative" rAng="0" ptsTypes="fffff">
                                      <p:cBhvr>
                                        <p:cTn id="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 -0.58197 C 0.13855 -0.58197 -0.01563 -0.38058 -0.01563 -0.13249 C -0.01563 0.11514 0.13855 0.31699 0.329 0.31699 C 0.51841 0.31699 0.67379 0.11514 0.67379 -0.13249 C 0.67379 -0.38058 0.51841 -0.58197 0.329 -0.58197 Z " pathEditMode="relative" rAng="0" ptsTypes="fffff">
                                      <p:cBhvr>
                                        <p:cTn id="3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86 -0.79769 C 0.09931 -0.79769 -0.07083 -0.57365 -0.07083 -0.29827 C -0.07083 -0.0229 0.09931 0.20115 0.30886 0.20115 C 0.51806 0.20115 0.68872 -0.0229 0.68872 -0.29827 C 0.68872 -0.57365 0.51806 -0.79769 0.30886 -0.79769 Z " pathEditMode="relative" rAng="0" ptsTypes="fffff">
                                      <p:cBhvr>
                                        <p:cTn id="3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গ্রহানুপুঞ্জ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001-solar_system-my-fantas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47825"/>
            <a:ext cx="6667500" cy="467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8" descr="Sun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1424" t="3042" r="16667" b="23387"/>
          <a:stretch>
            <a:fillRect/>
          </a:stretch>
        </p:blipFill>
        <p:spPr>
          <a:xfrm>
            <a:off x="4114800" y="2362200"/>
            <a:ext cx="2470297" cy="2590800"/>
          </a:xfrm>
          <a:prstGeom prst="ellipse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05200" y="1828800"/>
            <a:ext cx="3657600" cy="3657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990600"/>
            <a:ext cx="722505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সূর্যের তৃতীয় নিকটতম গ্রহ।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আয়তন ৫১০,১০০,৪২২ বর্গ কিমি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 গ্রহে প্রয়োজনীয় অক্সিজেন ও নাইট্রজেন রয়েছে।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জীবজন্তু ও ঊদ্ভিদের জীবন ধারণের জন্য আদর্শ গ্রহ।</a:t>
            </a:r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2895600" y="1295400"/>
            <a:ext cx="4876800" cy="480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09800" y="533399"/>
            <a:ext cx="6248400" cy="62447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earth-orig.jpg"/>
          <p:cNvPicPr>
            <a:picLocks noChangeAspect="1"/>
          </p:cNvPicPr>
          <p:nvPr/>
        </p:nvPicPr>
        <p:blipFill>
          <a:blip r:embed="rId3" cstate="print"/>
          <a:srcRect t="5040"/>
          <a:stretch>
            <a:fillRect/>
          </a:stretch>
        </p:blipFill>
        <p:spPr>
          <a:xfrm>
            <a:off x="1382178" y="3048000"/>
            <a:ext cx="1513421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018 -0.48948 C 0.16198 -0.48948 0.0099 -0.28509 0.0099 -0.03306 C 0.0099 0.21827 0.16198 0.42428 0.35018 0.42428 C 0.53733 0.42428 0.69046 0.21827 0.69046 -0.03306 C 0.69046 -0.28509 0.53733 -0.48948 0.35018 -0.48948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838200" y="0"/>
            <a:ext cx="7696200" cy="2667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2004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গ্রহ 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ও উপগ্রহের মধ্যে পার্থক্য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লেখ। 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সৌরজগতের  যে কোন একটি গ্রহের বর্ণনা দাও । </a:t>
            </a:r>
          </a:p>
          <a:p>
            <a:pPr>
              <a:buFont typeface="Wingdings" pitchFamily="2" charset="2"/>
              <a:buChar char="Ø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156</Words>
  <Application>Microsoft Office PowerPoint</Application>
  <PresentationFormat>On-screen Show (4:3)</PresentationFormat>
  <Paragraphs>38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Nikosh</vt:lpstr>
      <vt:lpstr>NikoshBAN</vt:lpstr>
      <vt:lpstr>Wingdings</vt:lpstr>
      <vt:lpstr>Wingdings 2</vt:lpstr>
      <vt:lpstr>Office Theme</vt:lpstr>
      <vt:lpstr>সবাই কে শুভেচছা</vt:lpstr>
      <vt:lpstr> পরিচিতি</vt:lpstr>
      <vt:lpstr>PowerPoint Presentation</vt:lpstr>
      <vt:lpstr>PowerPoint Presentation</vt:lpstr>
      <vt:lpstr>PowerPoint Presentation</vt:lpstr>
      <vt:lpstr>PowerPoint Presentation</vt:lpstr>
      <vt:lpstr>গ্রহানুপুঞ্জ</vt:lpstr>
      <vt:lpstr>পৃথিবী</vt:lpstr>
      <vt:lpstr>PowerPoint Presentation</vt:lpstr>
      <vt:lpstr>পৃথিবীর পরিক্রমণ</vt:lpstr>
      <vt:lpstr>PowerPoint Presentation</vt:lpstr>
      <vt:lpstr>মূল্যায়ন ১ সৌরজগৎ কী? ২ পৃথিবী গ্রহ সূর্যকে কত দিনে প্রদক্ষিণ করে? ৩ সৌরজগতে গ্রহ কয়টি কি কি?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Zahir</dc:creator>
  <cp:lastModifiedBy>Zahirul Islam</cp:lastModifiedBy>
  <cp:revision>96</cp:revision>
  <dcterms:created xsi:type="dcterms:W3CDTF">2006-08-16T00:00:00Z</dcterms:created>
  <dcterms:modified xsi:type="dcterms:W3CDTF">2020-07-29T15:52:34Z</dcterms:modified>
</cp:coreProperties>
</file>