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1" r:id="rId2"/>
  </p:sldMasterIdLst>
  <p:notesMasterIdLst>
    <p:notesMasterId r:id="rId19"/>
  </p:notesMasterIdLst>
  <p:sldIdLst>
    <p:sldId id="308" r:id="rId3"/>
    <p:sldId id="309" r:id="rId4"/>
    <p:sldId id="278" r:id="rId5"/>
    <p:sldId id="271" r:id="rId6"/>
    <p:sldId id="260" r:id="rId7"/>
    <p:sldId id="315" r:id="rId8"/>
    <p:sldId id="274" r:id="rId9"/>
    <p:sldId id="311" r:id="rId10"/>
    <p:sldId id="314" r:id="rId11"/>
    <p:sldId id="310" r:id="rId12"/>
    <p:sldId id="265" r:id="rId13"/>
    <p:sldId id="312" r:id="rId14"/>
    <p:sldId id="317" r:id="rId15"/>
    <p:sldId id="316" r:id="rId16"/>
    <p:sldId id="266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4FD"/>
    <a:srgbClr val="B83D68"/>
    <a:srgbClr val="2812AE"/>
    <a:srgbClr val="E4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>
        <p:scale>
          <a:sx n="66" d="100"/>
          <a:sy n="66" d="100"/>
        </p:scale>
        <p:origin x="-125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E3A074B-8EC3-4AC7-ADB8-C53A583CA2D1}">
      <dgm:prSet phldrT="[Text]" custT="1"/>
      <dgm:spPr/>
      <dgm:t>
        <a:bodyPr/>
        <a:lstStyle/>
        <a:p>
          <a:endParaRPr lang="bn-BD" sz="1800" b="1" dirty="0" smtClean="0">
            <a:latin typeface="Nikosh" pitchFamily="2" charset="0"/>
            <a:cs typeface="Nikosh" pitchFamily="2" charset="0"/>
          </a:endParaRPr>
        </a:p>
        <a:p>
          <a:r>
            <a:rPr lang="bn-BD" sz="2400" dirty="0" smtClean="0">
              <a:latin typeface="Nikosh" pitchFamily="2" charset="0"/>
              <a:cs typeface="Nikosh" pitchFamily="2" charset="0"/>
            </a:rPr>
            <a:t>স্লাইড কী তা বলতে পারবে। 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স্লাইড তৈরি করতে পারবে। 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স্লাইডে ডিজাইন ও ট্রানসিশন দিতে পারবে। 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লেখায় এনিমেশন দিতে পারবে। </a:t>
          </a:r>
          <a:r>
            <a:rPr lang="bn-BD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rPr>
            <a:t>     </a:t>
          </a:r>
          <a:r>
            <a:rPr lang="bn-BD" sz="2400" b="1" dirty="0" smtClean="0">
              <a:latin typeface="Nikosh" pitchFamily="2" charset="0"/>
              <a:cs typeface="Nikosh" pitchFamily="2" charset="0"/>
            </a:rPr>
            <a:t> 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974D7-6E5D-4E4F-B58B-86A863664554}" type="presOf" srcId="{1E3A074B-8EC3-4AC7-ADB8-C53A583CA2D1}" destId="{48F9B62B-8095-40B1-882D-7B164B0C8B69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027D2EBE-F785-4ADC-A1B5-33AEB141895C}" type="presOf" srcId="{455C831A-CCF5-4391-A2BE-9DF065D37587}" destId="{E220828C-C958-4FCF-B52F-02D7F5D17607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41418FE8-0016-4E90-B8EA-C2967896DD08}" type="presOf" srcId="{1982B446-3706-4711-A6F1-3DC4DFE59A3A}" destId="{DB2CD8C7-A5B3-49A1-81CC-0EEDDDF3DB4E}" srcOrd="0" destOrd="0" presId="urn:microsoft.com/office/officeart/2005/8/layout/arrow2"/>
    <dgm:cxn modelId="{376FA6E5-8996-4483-A36D-EFD5E00909CC}" type="presOf" srcId="{C7CCB8C4-BA8F-435B-96D2-651E5BBEE204}" destId="{389CF004-91C6-4868-93F7-537D5C97980B}" srcOrd="0" destOrd="0" presId="urn:microsoft.com/office/officeart/2005/8/layout/arrow2"/>
    <dgm:cxn modelId="{E0E7D0C4-31D2-4684-84DA-B964BC533377}" type="presOf" srcId="{A75DE5EA-0E88-4A1C-B1EA-B4EE477D7AA1}" destId="{5E71A06C-9747-4CAE-BA21-E9C2A4D6678D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F6AAE48D-7F52-4B7C-B69C-4E6A09BB78C0}" type="presParOf" srcId="{E220828C-C958-4FCF-B52F-02D7F5D17607}" destId="{82ED47FD-CD8E-4EC8-A7E3-BF3AC4BC5C1A}" srcOrd="0" destOrd="0" presId="urn:microsoft.com/office/officeart/2005/8/layout/arrow2"/>
    <dgm:cxn modelId="{EFE1B3AE-E82B-4AB4-9274-82AF5BFC3FBD}" type="presParOf" srcId="{E220828C-C958-4FCF-B52F-02D7F5D17607}" destId="{4566E19C-2577-409E-A34A-BB8B091D39D1}" srcOrd="1" destOrd="0" presId="urn:microsoft.com/office/officeart/2005/8/layout/arrow2"/>
    <dgm:cxn modelId="{7425D140-3E1F-4CDD-89EA-314D8C72F9DE}" type="presParOf" srcId="{4566E19C-2577-409E-A34A-BB8B091D39D1}" destId="{A94E7C76-C16F-47F1-B4F1-C2CF2270A7E9}" srcOrd="0" destOrd="0" presId="urn:microsoft.com/office/officeart/2005/8/layout/arrow2"/>
    <dgm:cxn modelId="{CFAAD1EC-3569-4AB1-88ED-C079ECD38665}" type="presParOf" srcId="{4566E19C-2577-409E-A34A-BB8B091D39D1}" destId="{48F9B62B-8095-40B1-882D-7B164B0C8B69}" srcOrd="1" destOrd="0" presId="urn:microsoft.com/office/officeart/2005/8/layout/arrow2"/>
    <dgm:cxn modelId="{3373E962-7F2B-4A4D-9B1D-A8CC3E3473A9}" type="presParOf" srcId="{4566E19C-2577-409E-A34A-BB8B091D39D1}" destId="{0CFC4447-43F4-414D-A014-8F5BDE3BC5FF}" srcOrd="2" destOrd="0" presId="urn:microsoft.com/office/officeart/2005/8/layout/arrow2"/>
    <dgm:cxn modelId="{75E0D993-AD11-45BD-BA81-032A07F5145B}" type="presParOf" srcId="{4566E19C-2577-409E-A34A-BB8B091D39D1}" destId="{389CF004-91C6-4868-93F7-537D5C97980B}" srcOrd="3" destOrd="0" presId="urn:microsoft.com/office/officeart/2005/8/layout/arrow2"/>
    <dgm:cxn modelId="{CA2157FB-AD75-45A4-BAD6-556A4E13CCE6}" type="presParOf" srcId="{4566E19C-2577-409E-A34A-BB8B091D39D1}" destId="{8D49C94D-D2A4-4464-8383-D3C12F8B2538}" srcOrd="4" destOrd="0" presId="urn:microsoft.com/office/officeart/2005/8/layout/arrow2"/>
    <dgm:cxn modelId="{34E55B8C-6B9D-49E6-8500-5E7748CF45C2}" type="presParOf" srcId="{4566E19C-2577-409E-A34A-BB8B091D39D1}" destId="{5E71A06C-9747-4CAE-BA21-E9C2A4D6678D}" srcOrd="5" destOrd="0" presId="urn:microsoft.com/office/officeart/2005/8/layout/arrow2"/>
    <dgm:cxn modelId="{CC06F8BF-ACB8-4999-B27A-54ED5423065A}" type="presParOf" srcId="{4566E19C-2577-409E-A34A-BB8B091D39D1}" destId="{A9227355-A6E4-4C01-AB6A-08B68C0ABB91}" srcOrd="6" destOrd="0" presId="urn:microsoft.com/office/officeart/2005/8/layout/arrow2"/>
    <dgm:cxn modelId="{2B10637C-25E1-45EC-8C16-A2039DF0A19D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06807" y="558168"/>
          <a:ext cx="8357035" cy="517777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141106" y="4634476"/>
          <a:ext cx="221462" cy="2214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01508" y="5149576"/>
          <a:ext cx="1986978" cy="143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1800" b="1" kern="1200" dirty="0" smtClean="0">
            <a:latin typeface="Nikosh" pitchFamily="2" charset="0"/>
            <a:cs typeface="Nikosh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স্লাইড কী তা বলতে পারবে। 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1101508" y="5149576"/>
        <a:ext cx="1986978" cy="1432285"/>
      </dsp:txXfrm>
    </dsp:sp>
    <dsp:sp modelId="{0CFC4447-43F4-414D-A014-8F5BDE3BC5FF}">
      <dsp:nvSpPr>
        <dsp:cNvPr id="0" name=""/>
        <dsp:cNvSpPr/>
      </dsp:nvSpPr>
      <dsp:spPr>
        <a:xfrm>
          <a:off x="2452619" y="3408459"/>
          <a:ext cx="385152" cy="385152"/>
        </a:xfrm>
        <a:prstGeom prst="ellipse">
          <a:avLst/>
        </a:prstGeom>
        <a:solidFill>
          <a:schemeClr val="accent3">
            <a:hueOff val="-23383"/>
            <a:satOff val="-6613"/>
            <a:lumOff val="-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474431" y="4156957"/>
          <a:ext cx="2022049" cy="224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08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স্লাইড তৈরি করতে পারবে। 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2474431" y="4156957"/>
        <a:ext cx="2022049" cy="2243223"/>
      </dsp:txXfrm>
    </dsp:sp>
    <dsp:sp modelId="{8D49C94D-D2A4-4464-8383-D3C12F8B2538}">
      <dsp:nvSpPr>
        <dsp:cNvPr id="0" name=""/>
        <dsp:cNvSpPr/>
      </dsp:nvSpPr>
      <dsp:spPr>
        <a:xfrm>
          <a:off x="4178547" y="2438016"/>
          <a:ext cx="510326" cy="510326"/>
        </a:xfrm>
        <a:prstGeom prst="ellipse">
          <a:avLst/>
        </a:prstGeom>
        <a:solidFill>
          <a:schemeClr val="accent3">
            <a:hueOff val="-46765"/>
            <a:satOff val="-13226"/>
            <a:lumOff val="-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178549" y="3316894"/>
          <a:ext cx="2022049" cy="226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41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স্লাইডে ডিজাইন ও ট্রানসিশন দিতে পারবে। 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4178549" y="3316894"/>
        <a:ext cx="2022049" cy="2265729"/>
      </dsp:txXfrm>
    </dsp:sp>
    <dsp:sp modelId="{A9227355-A6E4-4C01-AB6A-08B68C0ABB91}">
      <dsp:nvSpPr>
        <dsp:cNvPr id="0" name=""/>
        <dsp:cNvSpPr/>
      </dsp:nvSpPr>
      <dsp:spPr>
        <a:xfrm>
          <a:off x="6267801" y="1750393"/>
          <a:ext cx="683645" cy="683645"/>
        </a:xfrm>
        <a:prstGeom prst="ellipse">
          <a:avLst/>
        </a:prstGeom>
        <a:solidFill>
          <a:schemeClr val="accent3">
            <a:hueOff val="-70148"/>
            <a:satOff val="-19839"/>
            <a:lumOff val="-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358638" y="2766673"/>
          <a:ext cx="2022049" cy="278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25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" pitchFamily="2" charset="0"/>
              <a:cs typeface="Nikosh" pitchFamily="2" charset="0"/>
            </a:rPr>
            <a:t>লেখায় এনিমেশন দিতে পারবে। </a:t>
          </a:r>
          <a:r>
            <a:rPr lang="bn-BD" sz="24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rPr>
            <a:t>     </a:t>
          </a:r>
          <a:r>
            <a:rPr lang="bn-BD" sz="2400" b="1" kern="1200" dirty="0" smtClean="0">
              <a:latin typeface="Nikosh" pitchFamily="2" charset="0"/>
              <a:cs typeface="Nikosh" pitchFamily="2" charset="0"/>
            </a:rPr>
            <a:t> 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6358638" y="2766673"/>
        <a:ext cx="2022049" cy="278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C3DBFF-B0B8-4140-8006-6F6B0B07AF14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99E1CA-1FDC-4AD4-B270-FEE73E1FA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7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1CC76-8F48-4328-891D-CDF7AA18010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F4489E-5B18-4AE9-B26C-9771D31C33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following slides show several examples of timelines using SmartArt graphics.</a:t>
            </a:r>
          </a:p>
          <a:p>
            <a:r>
              <a:rPr lang="en-US" smtClean="0"/>
              <a:t>Include a timeline for the project, clearly marking milestones, important dates, and highlight where the project is now.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A5558-53C3-4BC6-92A1-277FF88CC2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মূল্যায়নের প্রশ্নে ট্রিগার-এর ব্যবহার করা হয়েছে।স্লাইড শো দিয়ে ১টি ১টি করে ৪টি অপশনে ক্লিক করলে সঠিক উত্তর জানা যাবে।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A69E8-E9A3-41F1-8523-0624B48C39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A186-01B7-45E6-90F5-9D8B0664508F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D133-A2FC-40A9-A28D-299F4425A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9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A4BD-C8BB-4FD9-BBD9-DE7502D65E9B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B816-C560-4D24-A65A-CA75E26C5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3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7156-B8AD-448D-95DB-D068084921D1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435F-2B40-4E19-A62B-3029E5533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4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CB0E-F5C0-4B00-BF34-3ED1A55CA721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7A036AF-0F70-436F-965F-5D54787F0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29B3-50F0-42DD-8C82-E629B4861D07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5B63-93A6-46FD-87B7-53C8FBE50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092B-5B6E-42D8-9A9B-19C7B12A308D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FFBA-1343-4987-A1D3-B4C9F7691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B75F-EBA2-4313-8D7A-D2CE33BB1AF4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9D45-3AD6-4AB3-8248-A146A0E40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7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4BA8-B629-4B5C-BF26-7057CD516B9E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D9F4-E9A8-45E6-8101-CC805D05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5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611C-F417-412D-9774-B93DA98F4BA1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D08B-656A-420F-81FD-08A269FC8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24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8F3C-6A8B-4B5C-B9FA-89AFFADF725A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7E34-C572-492C-9108-2117CE80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2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E916-5B96-4D9D-A595-AD131A1D1CE2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62C5-A522-4336-9C7D-C39C0BA7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2F3B-2B9A-431E-A3A0-8D303734EDAC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3A25-50F5-439E-B456-E66C1B8A8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4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0BE1-4663-4E87-BDD7-776987CB1F8A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E6D0-4AC8-422E-B712-25E1B58D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6478-4F4D-4917-B737-058863474BCD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D5A6-8D7D-4732-870F-CB1F3BF8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3135-8FAF-4CF2-9869-2C332BC6CB87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0EBF-5A50-47C0-9D5E-C69ADB65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F358-BFC0-4B8D-BEA0-C14B3EDD6E38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7DCC-3DA3-4FC2-8B2F-6CA434BF4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1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CB36-A744-4D91-99FE-D6866DF5C0D6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3A2F-09C1-475A-85F8-F3932A58F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6E49-AFED-47E4-B024-50643A072A99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7DA6-876E-46A7-8385-9471295C1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6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04A2-D589-4E01-BDF9-A2FD7AB5AC8C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1573-F425-4101-B4B7-6A60D556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6506-9F72-4C65-97AC-1DC31EE63859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8F05-E9AD-4D26-B77E-023FD3F2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9458-FAD6-4252-8F01-B1954BE52305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B1F9-37E0-47D0-8B52-40B0C15FE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1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BD14-E41E-457C-AB38-9A15942A0F06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6940-61DC-4C3A-9D52-95DAFEAEB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8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52DEA-217B-4FDD-A0D8-463D51A67B36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84B776-24E2-4555-BBFD-BCBF44AE7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045297-BB33-4DB4-B12B-53BCC63C52CB}" type="datetimeFigureOut">
              <a:rPr lang="en-US"/>
              <a:pPr>
                <a:defRPr/>
              </a:pPr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ED6F9C-7C78-4623-B509-38E6814AA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3" r:id="rId2"/>
    <p:sldLayoutId id="2147484209" r:id="rId3"/>
    <p:sldLayoutId id="2147484204" r:id="rId4"/>
    <p:sldLayoutId id="2147484205" r:id="rId5"/>
    <p:sldLayoutId id="2147484206" r:id="rId6"/>
    <p:sldLayoutId id="2147484210" r:id="rId7"/>
    <p:sldLayoutId id="2147484211" r:id="rId8"/>
    <p:sldLayoutId id="2147484212" r:id="rId9"/>
    <p:sldLayoutId id="2147484207" r:id="rId10"/>
    <p:sldLayoutId id="21474842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1G3uCxp0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err="1" smtClean="0">
                <a:solidFill>
                  <a:schemeClr val="tx2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সবাই</a:t>
            </a:r>
            <a:r>
              <a:rPr lang="en-US" cap="none" dirty="0" smtClean="0">
                <a:solidFill>
                  <a:schemeClr val="tx2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 </a:t>
            </a:r>
            <a:r>
              <a:rPr lang="en-US" cap="none" dirty="0" err="1" smtClean="0">
                <a:solidFill>
                  <a:schemeClr val="tx2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কে</a:t>
            </a:r>
            <a:r>
              <a:rPr lang="en-US" cap="none" dirty="0" smtClean="0">
                <a:solidFill>
                  <a:schemeClr val="tx2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 </a:t>
            </a:r>
            <a:r>
              <a:rPr lang="en-US" cap="none" dirty="0" err="1" smtClean="0">
                <a:solidFill>
                  <a:schemeClr val="tx2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শুভেচছা</a:t>
            </a:r>
            <a:endParaRPr lang="en-US" cap="none" dirty="0" smtClean="0">
              <a:solidFill>
                <a:schemeClr val="tx2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"/>
          <a:stretch>
            <a:fillRect/>
          </a:stretch>
        </p:blipFill>
        <p:spPr bwMode="auto">
          <a:xfrm>
            <a:off x="1905000" y="1752600"/>
            <a:ext cx="55626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200" y="228600"/>
            <a:ext cx="3200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 কাজ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2590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914400" y="2819400"/>
            <a:ext cx="7315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4400">
                <a:latin typeface="Nikosh" pitchFamily="2" charset="0"/>
                <a:cs typeface="Nikosh" pitchFamily="2" charset="0"/>
              </a:rPr>
              <a:t>বাংলা কোন ফন্টটি নির্বাচন করা হয়েছে এবং কোন ট্যাবে থেকে?</a:t>
            </a:r>
            <a:endParaRPr lang="en-US" sz="440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200" y="979488"/>
            <a:ext cx="3200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 ৫ মিনিট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533400"/>
            <a:ext cx="49736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562600" y="2133600"/>
            <a:ext cx="838200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5891213" y="2674938"/>
            <a:ext cx="303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2000">
                <a:latin typeface="Nikosh" pitchFamily="2" charset="0"/>
                <a:cs typeface="Nikosh" pitchFamily="2" charset="0"/>
              </a:rPr>
              <a:t>এই চিহ্নটিকে ড্রপ ডাউন আইকন বলে</a:t>
            </a:r>
            <a:endParaRPr lang="en-US" sz="200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7288" y="3657600"/>
            <a:ext cx="606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>
                <a:latin typeface="Nikosh" pitchFamily="2" charset="0"/>
                <a:cs typeface="Nikosh" pitchFamily="2" charset="0"/>
              </a:rPr>
              <a:t>ভিডিও সংযোগ করতে চাইলে..  </a:t>
            </a:r>
            <a:endParaRPr lang="en-US" sz="280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5825" y="2057400"/>
            <a:ext cx="485775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71575" y="4191000"/>
            <a:ext cx="606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>
                <a:latin typeface="Nikosh" pitchFamily="2" charset="0"/>
                <a:cs typeface="Nikosh" pitchFamily="2" charset="0"/>
              </a:rPr>
              <a:t>এরপর ..  </a:t>
            </a:r>
            <a:endParaRPr lang="en-US" sz="280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2438400"/>
            <a:ext cx="485775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66950"/>
            <a:ext cx="57419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105025" y="2971800"/>
            <a:ext cx="485775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04938" y="5486400"/>
            <a:ext cx="6065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>
                <a:latin typeface="Nikosh" pitchFamily="2" charset="0"/>
                <a:cs typeface="Nikosh" pitchFamily="2" charset="0"/>
              </a:rPr>
              <a:t>এরপর ..  </a:t>
            </a:r>
            <a:endParaRPr lang="en-US" sz="280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1400" y="3238500"/>
            <a:ext cx="485775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00175" y="5486400"/>
            <a:ext cx="606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>
                <a:latin typeface="Nikosh" pitchFamily="2" charset="0"/>
                <a:cs typeface="Nikosh" pitchFamily="2" charset="0"/>
              </a:rPr>
              <a:t>এরপর ..  </a:t>
            </a:r>
            <a:endParaRPr lang="en-US" sz="280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3467100"/>
            <a:ext cx="485775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00175" y="5486400"/>
            <a:ext cx="606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>
                <a:latin typeface="Nikosh" pitchFamily="2" charset="0"/>
                <a:cs typeface="Nikosh" pitchFamily="2" charset="0"/>
              </a:rPr>
              <a:t>এরপর ..  </a:t>
            </a:r>
            <a:endParaRPr lang="en-US" sz="280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29425" y="2667000"/>
            <a:ext cx="485775" cy="4191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71600" y="6010275"/>
            <a:ext cx="606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>
                <a:latin typeface="Nikosh" pitchFamily="2" charset="0"/>
                <a:cs typeface="Nikosh" pitchFamily="2" charset="0"/>
              </a:rPr>
              <a:t>এরপর ..  </a:t>
            </a:r>
            <a:r>
              <a:rPr lang="en-US" sz="2800">
                <a:latin typeface="Nikosh" pitchFamily="2" charset="0"/>
                <a:cs typeface="Nikosh" pitchFamily="2" charset="0"/>
              </a:rPr>
              <a:t>Action =&gt; Object Action</a:t>
            </a:r>
            <a:r>
              <a:rPr lang="bn-BD" sz="2800">
                <a:latin typeface="Nikosh" pitchFamily="2" charset="0"/>
                <a:cs typeface="Nikosh" pitchFamily="2" charset="0"/>
              </a:rPr>
              <a:t> </a:t>
            </a:r>
            <a:endParaRPr lang="en-US" sz="280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7" grpId="2" animBg="1"/>
      <p:bldP spid="8" grpId="0"/>
      <p:bldP spid="8" grpId="1"/>
      <p:bldP spid="9" grpId="0" animBg="1"/>
      <p:bldP spid="9" grpId="1" animBg="1"/>
      <p:bldP spid="9" grpId="2" animBg="1"/>
      <p:bldP spid="15" grpId="0" animBg="1"/>
      <p:bldP spid="15" grpId="1" animBg="1"/>
      <p:bldP spid="15" grpId="2" animBg="1"/>
      <p:bldP spid="16" grpId="0"/>
      <p:bldP spid="16" grpId="1"/>
      <p:bldP spid="17" grpId="0" animBg="1"/>
      <p:bldP spid="17" grpId="1" animBg="1"/>
      <p:bldP spid="17" grpId="2" animBg="1"/>
      <p:bldP spid="18" grpId="0"/>
      <p:bldP spid="18" grpId="1"/>
      <p:bldP spid="19" grpId="0" animBg="1"/>
      <p:bldP spid="19" grpId="1" animBg="1"/>
      <p:bldP spid="19" grpId="2" animBg="1"/>
      <p:bldP spid="20" grpId="0"/>
      <p:bldP spid="20" grpId="1"/>
      <p:bldP spid="21" grpId="0" animBg="1"/>
      <p:bldP spid="21" grpId="1" animBg="1"/>
      <p:bldP spid="21" grpId="2" animBg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200" y="228600"/>
            <a:ext cx="3200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দলিয় </a:t>
            </a:r>
            <a:r>
              <a:rPr lang="bn-BD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914400" y="2971800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4400">
                <a:latin typeface="Nikosh" pitchFamily="2" charset="0"/>
                <a:cs typeface="Nikosh" pitchFamily="2" charset="0"/>
              </a:rPr>
              <a:t>একটি স্লাইডে কিভাবে ছবি যুক্ত করা যায়?</a:t>
            </a:r>
            <a:endParaRPr lang="en-US" sz="440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0200" y="979488"/>
            <a:ext cx="3200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সময়ঃ ৫ </a:t>
            </a:r>
            <a:r>
              <a:rPr lang="bn-B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মিনিট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0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0" y="2081213"/>
            <a:ext cx="2635250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(খ)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" y="1279525"/>
            <a:ext cx="5715000" cy="647700"/>
          </a:xfrm>
          <a:prstGeom prst="rect">
            <a:avLst/>
          </a:prstGeom>
          <a:gradFill>
            <a:gsLst>
              <a:gs pos="50000">
                <a:srgbClr val="FF0000"/>
              </a:gs>
              <a:gs pos="0">
                <a:schemeClr val="accent3">
                  <a:tint val="50000"/>
                  <a:satMod val="300000"/>
                </a:schemeClr>
              </a:gs>
              <a:gs pos="0">
                <a:srgbClr val="B83D68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bn-BD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ডিজিটাল কনটেন্ট  প্রধানত  কত প্রকার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088" y="2082800"/>
            <a:ext cx="2447925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(ক)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দুই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4675" y="2935288"/>
            <a:ext cx="2446338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(গ)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3750" y="2935288"/>
            <a:ext cx="2635250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(ঘ)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229174" y="167870"/>
            <a:ext cx="2451188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194425" y="1809750"/>
            <a:ext cx="2670175" cy="150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×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চেষ্টা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4675" y="4908550"/>
            <a:ext cx="2446338" cy="646113"/>
          </a:xfrm>
          <a:prstGeom prst="rect">
            <a:avLst/>
          </a:prstGeom>
          <a:solidFill>
            <a:srgbClr val="23C4F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(ক)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স্লাইড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000" y="4114800"/>
            <a:ext cx="5940425" cy="646113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bn-BD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প্রেজেন্টেশনের এক একটি অংশ কী বলে?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675" y="5754688"/>
            <a:ext cx="2446338" cy="646112"/>
          </a:xfrm>
          <a:prstGeom prst="rect">
            <a:avLst/>
          </a:prstGeom>
          <a:solidFill>
            <a:srgbClr val="23C4F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(গ)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পয়েন্ট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3750" y="5754688"/>
            <a:ext cx="2635250" cy="646112"/>
          </a:xfrm>
          <a:prstGeom prst="rect">
            <a:avLst/>
          </a:prstGeom>
          <a:solidFill>
            <a:srgbClr val="23C4F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(ঘ)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লেআউট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3750" y="4916488"/>
            <a:ext cx="2635250" cy="646112"/>
          </a:xfrm>
          <a:prstGeom prst="rect">
            <a:avLst/>
          </a:prstGeom>
          <a:solidFill>
            <a:srgbClr val="23C4F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(খ)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হ্যান্ড আউট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195017" y="1864936"/>
            <a:ext cx="266969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838200" y="39624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4800">
                <a:latin typeface="Nikosh" pitchFamily="2" charset="0"/>
                <a:cs typeface="Nikosh" pitchFamily="2" charset="0"/>
              </a:rPr>
              <a:t>কীভাবে স্লাইডে ব্যাকগ্রাউন্ড যুক্ত বা পরিবর্তন করা যায়?</a:t>
            </a:r>
            <a:endParaRPr lang="en-US" sz="480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495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228600"/>
            <a:ext cx="51816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876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876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446713"/>
            <a:ext cx="601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QR Code </a:t>
            </a:r>
            <a:r>
              <a:rPr lang="bn-BD" sz="200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টি </a:t>
            </a:r>
            <a:r>
              <a:rPr lang="en-US" sz="200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Read </a:t>
            </a:r>
            <a:r>
              <a:rPr lang="bn-BD" sz="200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করলে আমার মোবাইল নম্বরটি পাওয়া যাবে। </a:t>
            </a:r>
            <a:r>
              <a:rPr lang="en-US" sz="200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96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পরিচিতি</a:t>
            </a:r>
            <a:endParaRPr lang="en-US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6" name="Content Placeholder 75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7543800" cy="3124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bn-BD" sz="4000" smtClean="0">
                <a:solidFill>
                  <a:srgbClr val="33993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smtClean="0">
                <a:solidFill>
                  <a:srgbClr val="339933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 </a:t>
            </a:r>
            <a:r>
              <a:rPr lang="bn-BD" sz="4000" smtClean="0">
                <a:solidFill>
                  <a:srgbClr val="C0000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জহিরুল ইসলাম </a:t>
            </a:r>
            <a:r>
              <a:rPr lang="en-US" sz="4000" smtClean="0">
                <a:solidFill>
                  <a:srgbClr val="C0000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( </a:t>
            </a:r>
            <a:r>
              <a:rPr lang="bn-BD" sz="4000" smtClean="0">
                <a:solidFill>
                  <a:srgbClr val="C0000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সহকারী শিক্ষক</a:t>
            </a:r>
            <a:r>
              <a:rPr lang="en-US" sz="4000" smtClean="0">
                <a:solidFill>
                  <a:srgbClr val="C0000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)</a:t>
            </a:r>
            <a:endParaRPr lang="bn-BD" sz="4000" smtClean="0">
              <a:solidFill>
                <a:srgbClr val="C00000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bn-BD" sz="3600" smtClean="0">
                <a:solidFill>
                  <a:srgbClr val="0070C0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জগদীশ সারস্বত গার্লস স্কুল এন্ড কলেজ,</a:t>
            </a:r>
            <a:endParaRPr lang="en-US" sz="3600" smtClean="0">
              <a:solidFill>
                <a:srgbClr val="0070C0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bn-BD" sz="4000" smtClean="0">
                <a:solidFill>
                  <a:srgbClr val="CC00CC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কালীবাড়ী, বরিশাল</a:t>
            </a:r>
            <a:endParaRPr lang="bn-BD" sz="4000" smtClean="0">
              <a:latin typeface="Nikosh" pitchFamily="2" charset="0"/>
              <a:ea typeface="NikoshBAN" pitchFamily="2" charset="0"/>
              <a:cs typeface="Nikosh" pitchFamily="2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bn-BD" sz="2500" smtClean="0">
                <a:latin typeface="Nikosh" pitchFamily="2" charset="0"/>
                <a:ea typeface="NikoshBAN" pitchFamily="2" charset="0"/>
                <a:cs typeface="Nikosh" pitchFamily="2" charset="0"/>
              </a:rPr>
              <a:t>মোবাইল: +৮৮০১৭১২৬১৮২৮৮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bn-BD" sz="1600" smtClean="0">
                <a:solidFill>
                  <a:srgbClr val="2812AE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ইমেইল: </a:t>
            </a:r>
            <a:r>
              <a:rPr lang="en-US" sz="1600" smtClean="0">
                <a:solidFill>
                  <a:srgbClr val="2812AE"/>
                </a:solidFill>
                <a:latin typeface="Nikosh" pitchFamily="2" charset="0"/>
                <a:ea typeface="NikoshBAN" pitchFamily="2" charset="0"/>
                <a:cs typeface="Nikosh" pitchFamily="2" charset="0"/>
              </a:rPr>
              <a:t>zahir.suman@gmail.com</a:t>
            </a:r>
            <a:endParaRPr lang="bn-BD" sz="1600" smtClean="0">
              <a:solidFill>
                <a:srgbClr val="2812AE"/>
              </a:solidFill>
              <a:latin typeface="Nikosh" pitchFamily="2" charset="0"/>
              <a:ea typeface="NikoshBAN" pitchFamily="2" charset="0"/>
              <a:cs typeface="Nikosh" pitchFamily="2" charset="0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733800"/>
            <a:ext cx="25431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456113"/>
            <a:ext cx="13541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69840"/>
            <a:ext cx="6705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</a:t>
            </a:r>
            <a:r>
              <a:rPr lang="en-US" sz="8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িঃ</a:t>
            </a:r>
            <a:r>
              <a:rPr lang="bn-BD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নবম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22255"/>
            <a:ext cx="830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ঃ</a:t>
            </a:r>
            <a:r>
              <a:rPr lang="bn-BD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তথ্য ও যোগাযোগ প্রযুক্তি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08522"/>
            <a:ext cx="8305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অধ্যায়ঃ ৫ম (পাওয়ার পয়েন্ট)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76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333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8194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2743200" y="3048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240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ছবি গুলো লক্ষ কর</a:t>
            </a:r>
            <a:endParaRPr lang="en-US" sz="240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2250"/>
            <a:ext cx="6172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পাঠ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81200"/>
            <a:ext cx="59436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8000">
                <a:latin typeface="Nikosh" pitchFamily="2" charset="0"/>
                <a:cs typeface="Nikosh" pitchFamily="2" charset="0"/>
              </a:rPr>
              <a:t>স্লাইড প্রদর্শন</a:t>
            </a:r>
            <a:endParaRPr lang="en-US" sz="800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637209" y="448574"/>
          <a:ext cx="96288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 ফল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686800" y="32766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838200" y="164306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bn-BD" sz="2800">
                <a:latin typeface="Nikosh" pitchFamily="2" charset="0"/>
                <a:cs typeface="Nikosh" pitchFamily="2" charset="0"/>
              </a:rPr>
              <a:t>এই পাঠ শেষে শিক্ষার্থীরা</a:t>
            </a:r>
            <a:r>
              <a:rPr lang="en-US" sz="2800">
                <a:latin typeface="Nikosh" pitchFamily="2" charset="0"/>
                <a:cs typeface="Nikosh" pitchFamily="2" charset="0"/>
              </a:rPr>
              <a:t> …..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2563" y="381000"/>
            <a:ext cx="606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>
                <a:latin typeface="Nikosh" pitchFamily="2" charset="0"/>
                <a:cs typeface="Nikosh" pitchFamily="2" charset="0"/>
              </a:rPr>
              <a:t>পাঠ্যবইয়ের ৬৯ ও ৭০ পৃষ্টা বের করে আদর্শ পাঠ করি ।</a:t>
            </a:r>
            <a:endParaRPr lang="en-US" sz="280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2105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447800"/>
            <a:ext cx="806767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66800" y="304800"/>
            <a:ext cx="716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এসো আমরা একটি ভিডিও দেখি</a:t>
            </a:r>
            <a:endParaRPr lang="en-US" sz="400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790700" y="23622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https://www.youtube.com/watch?v=xV1G3uCxp0k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2590</TotalTime>
  <Words>296</Words>
  <Application>Microsoft Office PowerPoint</Application>
  <PresentationFormat>On-screen Show (4:3)</PresentationFormat>
  <Paragraphs>60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Book Antiqua</vt:lpstr>
      <vt:lpstr>Arial</vt:lpstr>
      <vt:lpstr>Calibri</vt:lpstr>
      <vt:lpstr>Century Gothic</vt:lpstr>
      <vt:lpstr>Nikosh</vt:lpstr>
      <vt:lpstr>NikoshBAN</vt:lpstr>
      <vt:lpstr>Wingdings 2</vt:lpstr>
      <vt:lpstr>Office Theme</vt:lpstr>
      <vt:lpstr>Apothecary</vt:lpstr>
      <vt:lpstr>সবাই কে শুভেচছা</vt:lpstr>
      <vt:lpstr> পরিচিতি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SAVE</dc:creator>
  <cp:lastModifiedBy>Ghasful</cp:lastModifiedBy>
  <cp:revision>494</cp:revision>
  <dcterms:created xsi:type="dcterms:W3CDTF">2006-08-16T00:00:00Z</dcterms:created>
  <dcterms:modified xsi:type="dcterms:W3CDTF">2017-03-05T16:25:45Z</dcterms:modified>
</cp:coreProperties>
</file>