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59" r:id="rId4"/>
    <p:sldId id="274" r:id="rId5"/>
    <p:sldId id="260" r:id="rId6"/>
    <p:sldId id="264" r:id="rId7"/>
    <p:sldId id="275" r:id="rId8"/>
    <p:sldId id="263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2" r:id="rId17"/>
    <p:sldId id="271" r:id="rId18"/>
    <p:sldId id="256" r:id="rId19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2471-FD6E-4A62-996B-54F489701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5672D-4AD1-48E1-8C94-B94F0E447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F4B1D-EE53-450F-B027-115FB16A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39C2A-64E4-4627-BC06-6110D2AF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167FF-918A-4AA5-A5E6-507BEC10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77624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1540-B6B8-4601-B168-3F3B93E0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C0AF6-A965-406C-959D-A0714ED0C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3C873-367D-45D7-8DBD-AC746321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B7CC3-3A8E-46AC-BADB-2A67C14B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9740-A2EF-46F5-B13F-40D6336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9089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0673B-8772-4C6D-9465-8B23C982C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8F29F-678F-4A49-99A0-7678BE844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73035-2FD6-410F-B2E4-14AE16AA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1B2C-5EBE-4AA3-A972-CE57BA112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68508-8502-4914-91F9-BB3086AB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8734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D643-833D-4A25-92C7-3AD2B18E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21233-C076-40E9-B9EA-DB7551AC0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A725-FA5A-4FFC-8D01-0F3652D5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2AE28-17AC-435C-846A-C8F07BD7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5C5F4-95D4-4507-9364-2A707117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89732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317F-3DF6-41E2-B893-80D40E8E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E34D2-4442-4D26-8CF4-4F45FCBC6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ABF94-6DF4-476B-A1E4-9EBCD823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11D01-DD2D-4E0E-A6A5-25ED02F7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64F34-1242-493B-9166-53899498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56090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758D-C0BF-48D2-B34F-5407D869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C0DD-59DC-4ED9-A48F-6C395B915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9CD39-66F3-485D-8F20-45797BE30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5A038-F736-4C77-A173-7412C122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14CFB-670A-413F-9CEA-6A8330F4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D1468-368A-4C80-A6D7-DFFCC602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14834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C9112-623C-4E5E-ACFF-C2480759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09FBF-C0D8-477E-8695-E48F90124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FC706-FC60-44E7-9B4F-D68B5077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087E5-B918-41DA-8621-B548874C7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D43A0-AEF2-4931-9DA6-A0E9BAE20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C0129F-79D8-4217-9692-8FC8349D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435E9-8286-4A8E-81B1-4258027D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69088-9B8F-4FA9-95A6-395F3CCE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493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97BE-BFBF-493A-8140-0199CA83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11928-B9EA-409F-BE15-2E04F081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D16F1-86D8-49F2-BD72-77035FE2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2052E-97D2-43FD-B033-C5A4989E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59062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9DF7F-9916-49B9-99CD-A4135924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8A210-5ED5-4DDA-A22C-47F1567F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C4404-C42F-493D-A1DA-37D18AB3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41027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2732-40B6-499C-A4E7-4BE0B7B1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8D7B-E453-4D64-9C8D-BF68534B3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6D3BC-21E1-4AD3-827F-665FC0AE9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968AD-6C81-4AC8-B7FA-075D0FF7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754D4-1FD4-45C7-8CCF-00F63468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ACFB7-A82C-46A6-88DA-CAF5101A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62833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729A-E533-4102-9309-74F8EAF6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3CB85-8005-4744-AA05-17CD84B9A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BFE0D-8A44-484D-BE3E-5ED6954E7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FA0A3-BF86-489D-A74A-7EE3600F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FD974-2443-46B9-B2CC-EAB488A1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B808B-0CE3-414A-BE14-198F7539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46686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30376-6C1B-436D-9C2E-821750FF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445B6-5E86-425F-808D-642775E69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745F3-28EE-41ED-88F3-D9759DEC1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DCF9-2271-4F17-A6F9-A120E89D48A3}" type="datetimeFigureOut">
              <a:rPr lang="en-BM" smtClean="0"/>
              <a:t>29/07/2020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4B4EB-93BE-46B5-979D-62FDA5999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A59E-2E7D-437B-834E-4EDC80D9F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ACEBA-752C-4D2B-B759-5C5BA7D9788B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23566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ional_symbols_of_Banglades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Outline_of_Bangladesh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B32B53-71CF-48A3-A792-EAF9632DB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83" y="119271"/>
            <a:ext cx="4784651" cy="6738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BA377-7D75-444A-9278-B53B7700F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20829" y="1325216"/>
            <a:ext cx="6173305" cy="37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8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BCFEF2-CB64-4268-B890-8016407C43BC}"/>
              </a:ext>
            </a:extLst>
          </p:cNvPr>
          <p:cNvSpPr/>
          <p:nvPr/>
        </p:nvSpPr>
        <p:spPr>
          <a:xfrm>
            <a:off x="2902225" y="1596890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মনস্বী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65A37-4F10-4271-A3A0-B6FB44EF0E2E}"/>
              </a:ext>
            </a:extLst>
          </p:cNvPr>
          <p:cNvSpPr/>
          <p:nvPr/>
        </p:nvSpPr>
        <p:spPr>
          <a:xfrm>
            <a:off x="2902225" y="3067882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যশস্বী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BE3D8-1D98-4BF5-BE41-9E0C94A254AC}"/>
              </a:ext>
            </a:extLst>
          </p:cNvPr>
          <p:cNvSpPr/>
          <p:nvPr/>
        </p:nvSpPr>
        <p:spPr>
          <a:xfrm>
            <a:off x="2902225" y="4379847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92841-38F6-40C5-9A1F-0CF94DDBF680}"/>
              </a:ext>
            </a:extLst>
          </p:cNvPr>
          <p:cNvSpPr/>
          <p:nvPr/>
        </p:nvSpPr>
        <p:spPr>
          <a:xfrm>
            <a:off x="5910468" y="1596890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উদারমনা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2D699-64FE-41F8-9A64-BE5FD0DE06F0}"/>
              </a:ext>
            </a:extLst>
          </p:cNvPr>
          <p:cNvSpPr/>
          <p:nvPr/>
        </p:nvSpPr>
        <p:spPr>
          <a:xfrm>
            <a:off x="5910468" y="3067882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67D40C-2EA4-453D-9757-69DC24A0851B}"/>
              </a:ext>
            </a:extLst>
          </p:cNvPr>
          <p:cNvSpPr/>
          <p:nvPr/>
        </p:nvSpPr>
        <p:spPr>
          <a:xfrm>
            <a:off x="5910468" y="4379847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5A3A3-7C13-4835-9A1F-6C91A567D541}"/>
              </a:ext>
            </a:extLst>
          </p:cNvPr>
          <p:cNvSpPr/>
          <p:nvPr/>
        </p:nvSpPr>
        <p:spPr>
          <a:xfrm>
            <a:off x="2902225" y="5691812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7BDF95-6ECA-4933-B334-81B6F90770E5}"/>
              </a:ext>
            </a:extLst>
          </p:cNvPr>
          <p:cNvSpPr/>
          <p:nvPr/>
        </p:nvSpPr>
        <p:spPr>
          <a:xfrm>
            <a:off x="5910468" y="5691812"/>
            <a:ext cx="4757532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GB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GB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78DE3-1E3A-40FB-94A7-B29762E7BBE9}"/>
              </a:ext>
            </a:extLst>
          </p:cNvPr>
          <p:cNvSpPr/>
          <p:nvPr/>
        </p:nvSpPr>
        <p:spPr>
          <a:xfrm>
            <a:off x="4326833" y="261734"/>
            <a:ext cx="3167269" cy="9674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্দার্থ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9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DC4E196-2C44-4D97-8B14-B793E7BC2B67}"/>
              </a:ext>
            </a:extLst>
          </p:cNvPr>
          <p:cNvGrpSpPr/>
          <p:nvPr/>
        </p:nvGrpSpPr>
        <p:grpSpPr>
          <a:xfrm>
            <a:off x="4234069" y="284920"/>
            <a:ext cx="3790122" cy="967410"/>
            <a:chOff x="4234069" y="284920"/>
            <a:chExt cx="3790122" cy="9674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0795B41-EBD6-40B8-A7A7-6BE50C243A98}"/>
                </a:ext>
              </a:extLst>
            </p:cNvPr>
            <p:cNvSpPr/>
            <p:nvPr/>
          </p:nvSpPr>
          <p:spPr>
            <a:xfrm>
              <a:off x="4492487" y="284921"/>
              <a:ext cx="3167270" cy="96740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GB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GB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GB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GB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endParaRPr lang="en-BM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8BE5A88F-84D6-4DB9-AFC4-069FC9E9CD3E}"/>
                </a:ext>
              </a:extLst>
            </p:cNvPr>
            <p:cNvSpPr/>
            <p:nvPr/>
          </p:nvSpPr>
          <p:spPr>
            <a:xfrm>
              <a:off x="4234069" y="284920"/>
              <a:ext cx="569843" cy="967409"/>
            </a:xfrm>
            <a:prstGeom prst="can">
              <a:avLst/>
            </a:prstGeom>
            <a:solidFill>
              <a:schemeClr val="accent4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43503277-F24C-4233-B3DE-6B7310104779}"/>
                </a:ext>
              </a:extLst>
            </p:cNvPr>
            <p:cNvSpPr/>
            <p:nvPr/>
          </p:nvSpPr>
          <p:spPr>
            <a:xfrm>
              <a:off x="7454348" y="284921"/>
              <a:ext cx="569843" cy="967409"/>
            </a:xfrm>
            <a:prstGeom prst="can">
              <a:avLst/>
            </a:prstGeom>
            <a:solidFill>
              <a:schemeClr val="accent4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6007A8-CB9B-42CA-B2D8-A766C7EF7231}"/>
              </a:ext>
            </a:extLst>
          </p:cNvPr>
          <p:cNvSpPr txBox="1"/>
          <p:nvPr/>
        </p:nvSpPr>
        <p:spPr>
          <a:xfrm>
            <a:off x="145773" y="1895061"/>
            <a:ext cx="662609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0D5A6-0A15-4FBC-BBB9-AA5E9E4BD57E}"/>
              </a:ext>
            </a:extLst>
          </p:cNvPr>
          <p:cNvSpPr txBox="1"/>
          <p:nvPr/>
        </p:nvSpPr>
        <p:spPr>
          <a:xfrm>
            <a:off x="1053131" y="1895061"/>
            <a:ext cx="66260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DE2E0-98F5-4A8D-B873-A29DFA25D82C}"/>
              </a:ext>
            </a:extLst>
          </p:cNvPr>
          <p:cNvSpPr txBox="1"/>
          <p:nvPr/>
        </p:nvSpPr>
        <p:spPr>
          <a:xfrm>
            <a:off x="1885117" y="1881807"/>
            <a:ext cx="66260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03BAE-F15E-44F7-BC49-F4DD97B1BA90}"/>
              </a:ext>
            </a:extLst>
          </p:cNvPr>
          <p:cNvSpPr txBox="1"/>
          <p:nvPr/>
        </p:nvSpPr>
        <p:spPr>
          <a:xfrm>
            <a:off x="2717103" y="2002783"/>
            <a:ext cx="1775384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BM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4849D-8E03-4F59-9621-64BAC443C416}"/>
              </a:ext>
            </a:extLst>
          </p:cNvPr>
          <p:cNvSpPr txBox="1"/>
          <p:nvPr/>
        </p:nvSpPr>
        <p:spPr>
          <a:xfrm>
            <a:off x="4628734" y="2016239"/>
            <a:ext cx="7387681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5D1F4-99E6-4FC4-9088-52682AB6D279}"/>
              </a:ext>
            </a:extLst>
          </p:cNvPr>
          <p:cNvSpPr txBox="1"/>
          <p:nvPr/>
        </p:nvSpPr>
        <p:spPr>
          <a:xfrm>
            <a:off x="145773" y="3474376"/>
            <a:ext cx="662609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0CDBF-5E44-460D-9182-D7DE7401CBCE}"/>
              </a:ext>
            </a:extLst>
          </p:cNvPr>
          <p:cNvSpPr txBox="1"/>
          <p:nvPr/>
        </p:nvSpPr>
        <p:spPr>
          <a:xfrm>
            <a:off x="1053131" y="3474376"/>
            <a:ext cx="66260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4FDAD-2AE2-45B6-85A1-DF7CB095A72A}"/>
              </a:ext>
            </a:extLst>
          </p:cNvPr>
          <p:cNvSpPr txBox="1"/>
          <p:nvPr/>
        </p:nvSpPr>
        <p:spPr>
          <a:xfrm>
            <a:off x="1885117" y="3461122"/>
            <a:ext cx="66260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A4C15D-F4C5-47F6-9A07-262300909D24}"/>
              </a:ext>
            </a:extLst>
          </p:cNvPr>
          <p:cNvSpPr txBox="1"/>
          <p:nvPr/>
        </p:nvSpPr>
        <p:spPr>
          <a:xfrm>
            <a:off x="2717103" y="3582098"/>
            <a:ext cx="1775384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হত্যাকাণ্ড</a:t>
            </a:r>
            <a:endParaRPr lang="en-BM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304DD8-6C25-46DF-B8ED-CC5A5AE139C5}"/>
              </a:ext>
            </a:extLst>
          </p:cNvPr>
          <p:cNvSpPr txBox="1"/>
          <p:nvPr/>
        </p:nvSpPr>
        <p:spPr>
          <a:xfrm>
            <a:off x="4661864" y="3582098"/>
            <a:ext cx="7387681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হত্যাকাণ্ড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6AD4F-B85E-4C65-ADD5-CFD33AD632CB}"/>
              </a:ext>
            </a:extLst>
          </p:cNvPr>
          <p:cNvSpPr txBox="1"/>
          <p:nvPr/>
        </p:nvSpPr>
        <p:spPr>
          <a:xfrm>
            <a:off x="145773" y="5206286"/>
            <a:ext cx="662609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CB8A3C-F02D-4727-B2C2-08B9D01B61A5}"/>
              </a:ext>
            </a:extLst>
          </p:cNvPr>
          <p:cNvSpPr txBox="1"/>
          <p:nvPr/>
        </p:nvSpPr>
        <p:spPr>
          <a:xfrm>
            <a:off x="1053131" y="5206286"/>
            <a:ext cx="66260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036A6E-9C50-4729-8E6A-E1C43EC48F54}"/>
              </a:ext>
            </a:extLst>
          </p:cNvPr>
          <p:cNvSpPr txBox="1"/>
          <p:nvPr/>
        </p:nvSpPr>
        <p:spPr>
          <a:xfrm>
            <a:off x="1885117" y="5193032"/>
            <a:ext cx="66260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FB088D-7305-47A1-93C5-F14358AB35D4}"/>
              </a:ext>
            </a:extLst>
          </p:cNvPr>
          <p:cNvSpPr txBox="1"/>
          <p:nvPr/>
        </p:nvSpPr>
        <p:spPr>
          <a:xfrm>
            <a:off x="2717103" y="5314008"/>
            <a:ext cx="1775384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BM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6E3C72-7DAB-45F2-8972-3A83223384D5}"/>
              </a:ext>
            </a:extLst>
          </p:cNvPr>
          <p:cNvSpPr txBox="1"/>
          <p:nvPr/>
        </p:nvSpPr>
        <p:spPr>
          <a:xfrm>
            <a:off x="4661864" y="5314008"/>
            <a:ext cx="7387681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DC4E196-2C44-4D97-8B14-B793E7BC2B67}"/>
              </a:ext>
            </a:extLst>
          </p:cNvPr>
          <p:cNvGrpSpPr/>
          <p:nvPr/>
        </p:nvGrpSpPr>
        <p:grpSpPr>
          <a:xfrm>
            <a:off x="2796209" y="245164"/>
            <a:ext cx="5943600" cy="967410"/>
            <a:chOff x="4234069" y="284920"/>
            <a:chExt cx="3790122" cy="9674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0795B41-EBD6-40B8-A7A7-6BE50C243A98}"/>
                </a:ext>
              </a:extLst>
            </p:cNvPr>
            <p:cNvSpPr/>
            <p:nvPr/>
          </p:nvSpPr>
          <p:spPr>
            <a:xfrm>
              <a:off x="4492487" y="284921"/>
              <a:ext cx="3167270" cy="96740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GB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5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কথায়</a:t>
              </a:r>
              <a:r>
                <a:rPr lang="en-GB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5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endParaRPr lang="en-BM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8BE5A88F-84D6-4DB9-AFC4-069FC9E9CD3E}"/>
                </a:ext>
              </a:extLst>
            </p:cNvPr>
            <p:cNvSpPr/>
            <p:nvPr/>
          </p:nvSpPr>
          <p:spPr>
            <a:xfrm>
              <a:off x="4234069" y="284920"/>
              <a:ext cx="569843" cy="967409"/>
            </a:xfrm>
            <a:prstGeom prst="can">
              <a:avLst/>
            </a:prstGeom>
            <a:solidFill>
              <a:schemeClr val="accent4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43503277-F24C-4233-B3DE-6B7310104779}"/>
                </a:ext>
              </a:extLst>
            </p:cNvPr>
            <p:cNvSpPr/>
            <p:nvPr/>
          </p:nvSpPr>
          <p:spPr>
            <a:xfrm>
              <a:off x="7454348" y="284921"/>
              <a:ext cx="569843" cy="967409"/>
            </a:xfrm>
            <a:prstGeom prst="can">
              <a:avLst/>
            </a:prstGeom>
            <a:solidFill>
              <a:schemeClr val="accent4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6007A8-CB9B-42CA-B2D8-A766C7EF7231}"/>
              </a:ext>
            </a:extLst>
          </p:cNvPr>
          <p:cNvSpPr txBox="1"/>
          <p:nvPr/>
        </p:nvSpPr>
        <p:spPr>
          <a:xfrm>
            <a:off x="1557547" y="1802296"/>
            <a:ext cx="5651636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0D5A6-0A15-4FBC-BBB9-AA5E9E4BD57E}"/>
              </a:ext>
            </a:extLst>
          </p:cNvPr>
          <p:cNvSpPr txBox="1"/>
          <p:nvPr/>
        </p:nvSpPr>
        <p:spPr>
          <a:xfrm>
            <a:off x="7807187" y="1725044"/>
            <a:ext cx="2066433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5D1F4-99E6-4FC4-9088-52682AB6D279}"/>
              </a:ext>
            </a:extLst>
          </p:cNvPr>
          <p:cNvSpPr txBox="1"/>
          <p:nvPr/>
        </p:nvSpPr>
        <p:spPr>
          <a:xfrm>
            <a:off x="1557546" y="3381611"/>
            <a:ext cx="5770906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0CDBF-5E44-460D-9182-D7DE7401CBCE}"/>
              </a:ext>
            </a:extLst>
          </p:cNvPr>
          <p:cNvSpPr txBox="1"/>
          <p:nvPr/>
        </p:nvSpPr>
        <p:spPr>
          <a:xfrm>
            <a:off x="7846192" y="3275351"/>
            <a:ext cx="2066433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মেধাবী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6AD4F-B85E-4C65-ADD5-CFD33AD632CB}"/>
              </a:ext>
            </a:extLst>
          </p:cNvPr>
          <p:cNvSpPr txBox="1"/>
          <p:nvPr/>
        </p:nvSpPr>
        <p:spPr>
          <a:xfrm>
            <a:off x="1557546" y="5113521"/>
            <a:ext cx="5770906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বিচার-বিবেচনা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CB8A3C-F02D-4727-B2C2-08B9D01B61A5}"/>
              </a:ext>
            </a:extLst>
          </p:cNvPr>
          <p:cNvSpPr txBox="1"/>
          <p:nvPr/>
        </p:nvSpPr>
        <p:spPr>
          <a:xfrm>
            <a:off x="7964557" y="4980999"/>
            <a:ext cx="194806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DC4E196-2C44-4D97-8B14-B793E7BC2B67}"/>
              </a:ext>
            </a:extLst>
          </p:cNvPr>
          <p:cNvGrpSpPr/>
          <p:nvPr/>
        </p:nvGrpSpPr>
        <p:grpSpPr>
          <a:xfrm>
            <a:off x="2796209" y="245164"/>
            <a:ext cx="5943600" cy="967410"/>
            <a:chOff x="4234069" y="284920"/>
            <a:chExt cx="3790122" cy="9674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0795B41-EBD6-40B8-A7A7-6BE50C243A98}"/>
                </a:ext>
              </a:extLst>
            </p:cNvPr>
            <p:cNvSpPr/>
            <p:nvPr/>
          </p:nvSpPr>
          <p:spPr>
            <a:xfrm>
              <a:off x="4492487" y="284921"/>
              <a:ext cx="3167270" cy="96740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বিপরীত</a:t>
              </a:r>
              <a:r>
                <a:rPr lang="en-GB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5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endParaRPr lang="en-BM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8BE5A88F-84D6-4DB9-AFC4-069FC9E9CD3E}"/>
                </a:ext>
              </a:extLst>
            </p:cNvPr>
            <p:cNvSpPr/>
            <p:nvPr/>
          </p:nvSpPr>
          <p:spPr>
            <a:xfrm>
              <a:off x="4234069" y="284920"/>
              <a:ext cx="569843" cy="967409"/>
            </a:xfrm>
            <a:prstGeom prst="can">
              <a:avLst/>
            </a:prstGeom>
            <a:solidFill>
              <a:schemeClr val="accent4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43503277-F24C-4233-B3DE-6B7310104779}"/>
                </a:ext>
              </a:extLst>
            </p:cNvPr>
            <p:cNvSpPr/>
            <p:nvPr/>
          </p:nvSpPr>
          <p:spPr>
            <a:xfrm>
              <a:off x="7454348" y="284921"/>
              <a:ext cx="569843" cy="967409"/>
            </a:xfrm>
            <a:prstGeom prst="can">
              <a:avLst/>
            </a:prstGeom>
            <a:solidFill>
              <a:schemeClr val="accent4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6007A8-CB9B-42CA-B2D8-A766C7EF7231}"/>
              </a:ext>
            </a:extLst>
          </p:cNvPr>
          <p:cNvSpPr txBox="1"/>
          <p:nvPr/>
        </p:nvSpPr>
        <p:spPr>
          <a:xfrm>
            <a:off x="3051106" y="1510748"/>
            <a:ext cx="1823042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0D5A6-0A15-4FBC-BBB9-AA5E9E4BD57E}"/>
              </a:ext>
            </a:extLst>
          </p:cNvPr>
          <p:cNvSpPr txBox="1"/>
          <p:nvPr/>
        </p:nvSpPr>
        <p:spPr>
          <a:xfrm>
            <a:off x="6858416" y="1490749"/>
            <a:ext cx="1861515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5D1F4-99E6-4FC4-9088-52682AB6D279}"/>
              </a:ext>
            </a:extLst>
          </p:cNvPr>
          <p:cNvSpPr txBox="1"/>
          <p:nvPr/>
        </p:nvSpPr>
        <p:spPr>
          <a:xfrm>
            <a:off x="3051105" y="2751100"/>
            <a:ext cx="186151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0CDBF-5E44-460D-9182-D7DE7401CBCE}"/>
              </a:ext>
            </a:extLst>
          </p:cNvPr>
          <p:cNvSpPr txBox="1"/>
          <p:nvPr/>
        </p:nvSpPr>
        <p:spPr>
          <a:xfrm>
            <a:off x="6878294" y="2751100"/>
            <a:ext cx="1861515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6AD4F-B85E-4C65-ADD5-CFD33AD632CB}"/>
              </a:ext>
            </a:extLst>
          </p:cNvPr>
          <p:cNvSpPr txBox="1"/>
          <p:nvPr/>
        </p:nvSpPr>
        <p:spPr>
          <a:xfrm>
            <a:off x="3059245" y="4106356"/>
            <a:ext cx="186151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পাষণ্ড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CB8A3C-F02D-4727-B2C2-08B9D01B61A5}"/>
              </a:ext>
            </a:extLst>
          </p:cNvPr>
          <p:cNvSpPr txBox="1"/>
          <p:nvPr/>
        </p:nvSpPr>
        <p:spPr>
          <a:xfrm>
            <a:off x="6984920" y="4106356"/>
            <a:ext cx="175488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দয়ালু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2FBCB-D0ED-4D2F-B392-674109DEC469}"/>
              </a:ext>
            </a:extLst>
          </p:cNvPr>
          <p:cNvSpPr txBox="1"/>
          <p:nvPr/>
        </p:nvSpPr>
        <p:spPr>
          <a:xfrm>
            <a:off x="3059245" y="5367251"/>
            <a:ext cx="186151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4D0AC-9BB5-4E45-A521-588AE2F6F2CB}"/>
              </a:ext>
            </a:extLst>
          </p:cNvPr>
          <p:cNvSpPr txBox="1"/>
          <p:nvPr/>
        </p:nvSpPr>
        <p:spPr>
          <a:xfrm>
            <a:off x="6984920" y="5367251"/>
            <a:ext cx="175488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5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20D5A6-0A15-4FBC-BBB9-AA5E9E4BD57E}"/>
              </a:ext>
            </a:extLst>
          </p:cNvPr>
          <p:cNvSpPr txBox="1"/>
          <p:nvPr/>
        </p:nvSpPr>
        <p:spPr>
          <a:xfrm>
            <a:off x="371060" y="5374194"/>
            <a:ext cx="11635409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ড়।</a:t>
            </a:r>
            <a:endParaRPr lang="en-BM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0C866-EEB2-48FA-B7BA-858D8B88A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1" y="309427"/>
            <a:ext cx="3703983" cy="45541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9ABF9-B415-4BF8-A6FC-B07CC4DA8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11" y="309427"/>
            <a:ext cx="3703983" cy="45541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E52EF8-E4D5-4258-B362-0C11DDBE5726}"/>
              </a:ext>
            </a:extLst>
          </p:cNvPr>
          <p:cNvSpPr/>
          <p:nvPr/>
        </p:nvSpPr>
        <p:spPr>
          <a:xfrm>
            <a:off x="6084822" y="652809"/>
            <a:ext cx="3231456" cy="309755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B3C13-FC25-4069-A366-DC2B32826DDC}"/>
              </a:ext>
            </a:extLst>
          </p:cNvPr>
          <p:cNvSpPr/>
          <p:nvPr/>
        </p:nvSpPr>
        <p:spPr>
          <a:xfrm>
            <a:off x="2292626" y="2475418"/>
            <a:ext cx="3288801" cy="212308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828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20D5A6-0A15-4FBC-BBB9-AA5E9E4BD57E}"/>
              </a:ext>
            </a:extLst>
          </p:cNvPr>
          <p:cNvSpPr txBox="1"/>
          <p:nvPr/>
        </p:nvSpPr>
        <p:spPr>
          <a:xfrm>
            <a:off x="2584174" y="378124"/>
            <a:ext cx="7447721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C3383-A7B1-4656-A1CF-527D7BDEBBD0}"/>
              </a:ext>
            </a:extLst>
          </p:cNvPr>
          <p:cNvSpPr txBox="1"/>
          <p:nvPr/>
        </p:nvSpPr>
        <p:spPr>
          <a:xfrm>
            <a:off x="364435" y="1301454"/>
            <a:ext cx="114631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?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47BE08-9671-46CC-AA5F-903CABA72E44}"/>
              </a:ext>
            </a:extLst>
          </p:cNvPr>
          <p:cNvSpPr/>
          <p:nvPr/>
        </p:nvSpPr>
        <p:spPr>
          <a:xfrm>
            <a:off x="371061" y="1416400"/>
            <a:ext cx="11456504" cy="51784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?</a:t>
            </a:r>
          </a:p>
          <a:p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১৯৭১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চালিয়েছিল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মেধাবী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9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20D5A6-0A15-4FBC-BBB9-AA5E9E4BD57E}"/>
              </a:ext>
            </a:extLst>
          </p:cNvPr>
          <p:cNvSpPr txBox="1"/>
          <p:nvPr/>
        </p:nvSpPr>
        <p:spPr>
          <a:xfrm>
            <a:off x="2133601" y="2723759"/>
            <a:ext cx="8203095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1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20D5A6-0A15-4FBC-BBB9-AA5E9E4BD57E}"/>
              </a:ext>
            </a:extLst>
          </p:cNvPr>
          <p:cNvSpPr txBox="1"/>
          <p:nvPr/>
        </p:nvSpPr>
        <p:spPr>
          <a:xfrm>
            <a:off x="2922105" y="757921"/>
            <a:ext cx="6612834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BM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87936-8AD4-49DD-866D-EE3E0EAC626A}"/>
              </a:ext>
            </a:extLst>
          </p:cNvPr>
          <p:cNvSpPr txBox="1"/>
          <p:nvPr/>
        </p:nvSpPr>
        <p:spPr>
          <a:xfrm>
            <a:off x="543340" y="2160539"/>
            <a:ext cx="11370364" cy="34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গোবিন্দচন্দ্র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পড়াতেন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চলছিল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BM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6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0130AC-4A9B-408D-9F85-50C4FF4B5518}"/>
              </a:ext>
            </a:extLst>
          </p:cNvPr>
          <p:cNvSpPr txBox="1"/>
          <p:nvPr/>
        </p:nvSpPr>
        <p:spPr>
          <a:xfrm>
            <a:off x="4323721" y="5694473"/>
            <a:ext cx="4333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BM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58497C-2579-4FC2-AAE1-8BF460C3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70" y="159025"/>
            <a:ext cx="8524660" cy="56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6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62190-7CC1-47CE-977F-B7C8D97864F5}"/>
              </a:ext>
            </a:extLst>
          </p:cNvPr>
          <p:cNvSpPr txBox="1"/>
          <p:nvPr/>
        </p:nvSpPr>
        <p:spPr>
          <a:xfrm>
            <a:off x="4520235" y="1575931"/>
            <a:ext cx="66459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GB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77841-5ABA-4F27-9132-CCFBD7C63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0" y="1346799"/>
            <a:ext cx="3380133" cy="4506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689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DF07E9-7B2A-4A8D-9244-103C2F9C5342}"/>
              </a:ext>
            </a:extLst>
          </p:cNvPr>
          <p:cNvSpPr txBox="1"/>
          <p:nvPr/>
        </p:nvSpPr>
        <p:spPr>
          <a:xfrm>
            <a:off x="279009" y="1557844"/>
            <a:ext cx="11633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54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endParaRPr lang="en-GB" sz="54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GB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GB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শিক্ষককে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54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5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৪৪, ৪৫</a:t>
            </a:r>
            <a:endParaRPr lang="en-BM" sz="54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F0911F9-F6B6-47C0-A06E-09E51ABD94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1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A7EBCA-D824-4FDB-A5AC-2AE99A73B2F9}"/>
              </a:ext>
            </a:extLst>
          </p:cNvPr>
          <p:cNvSpPr txBox="1"/>
          <p:nvPr/>
        </p:nvSpPr>
        <p:spPr>
          <a:xfrm>
            <a:off x="4863548" y="551477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38F29-28C6-42D4-9FE5-A5FD5F0E11CC}"/>
              </a:ext>
            </a:extLst>
          </p:cNvPr>
          <p:cNvSpPr txBox="1"/>
          <p:nvPr/>
        </p:nvSpPr>
        <p:spPr>
          <a:xfrm>
            <a:off x="1166191" y="1289765"/>
            <a:ext cx="10217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FD5C81D-6E2B-4D8E-B5E9-7A25C7874F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0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D989B4-6733-4BFA-8D54-D20AE8431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2" y="2617679"/>
            <a:ext cx="5535743" cy="3406598"/>
          </a:xfrm>
          <a:prstGeom prst="round2DiagRect">
            <a:avLst>
              <a:gd name="adj1" fmla="val 45708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4ED70-D024-4F38-8008-6EC50D5A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76" y="338304"/>
            <a:ext cx="5406888" cy="3406599"/>
          </a:xfrm>
          <a:prstGeom prst="round2DiagRect">
            <a:avLst>
              <a:gd name="adj1" fmla="val 43128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74A39-1402-4408-B2EF-0A511592B349}"/>
              </a:ext>
            </a:extLst>
          </p:cNvPr>
          <p:cNvSpPr txBox="1"/>
          <p:nvPr/>
        </p:nvSpPr>
        <p:spPr>
          <a:xfrm>
            <a:off x="926329" y="833723"/>
            <a:ext cx="4827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BM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30C1E-4548-4F45-93CD-8859AA31B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4" y="306251"/>
            <a:ext cx="5294450" cy="2929353"/>
          </a:xfrm>
          <a:prstGeom prst="snip2DiagRect">
            <a:avLst>
              <a:gd name="adj1" fmla="val 1534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4352F-B823-4B70-AA40-8BA8AFB15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66" y="3622397"/>
            <a:ext cx="5294451" cy="2800768"/>
          </a:xfrm>
          <a:prstGeom prst="snip2DiagRect">
            <a:avLst>
              <a:gd name="adj1" fmla="val 1622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011D72-0D0C-43FA-A9A2-F407DBA61B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3" y="3622397"/>
            <a:ext cx="5097702" cy="2880980"/>
          </a:xfrm>
          <a:prstGeom prst="snip2DiagRect">
            <a:avLst>
              <a:gd name="adj1" fmla="val 1660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F2EBF1-01FC-4E2D-A2F0-2E477A530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14" y="209808"/>
            <a:ext cx="5294450" cy="2874446"/>
          </a:xfrm>
          <a:prstGeom prst="snip2DiagRect">
            <a:avLst>
              <a:gd name="adj1" fmla="val 2055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46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AA122-CEB2-4842-94EF-33FA30DF4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4511"/>
          <a:stretch/>
        </p:blipFill>
        <p:spPr>
          <a:xfrm>
            <a:off x="8083827" y="1092916"/>
            <a:ext cx="3326295" cy="40034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916679-0C64-4659-8F92-D7EEAE8E4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092916"/>
            <a:ext cx="3472068" cy="40034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36D5D-A5C9-4BA7-8C31-2F4323A45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65" y="1092916"/>
            <a:ext cx="3472069" cy="40034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456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55F45-BB6D-4F51-8E1E-CD1C6130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57" y="708426"/>
            <a:ext cx="3110727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00DBFB-1072-44C9-A0A7-A1197A46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42" y="708427"/>
            <a:ext cx="3005279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1308455" y="4969204"/>
            <a:ext cx="9003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োল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GB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D422B26-142F-4899-95E4-0EDB7622C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3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1378E1F-9A34-440D-B888-C0D0C29DAA3A}"/>
              </a:ext>
            </a:extLst>
          </p:cNvPr>
          <p:cNvSpPr/>
          <p:nvPr/>
        </p:nvSpPr>
        <p:spPr>
          <a:xfrm>
            <a:off x="4654823" y="316394"/>
            <a:ext cx="2736576" cy="2396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BM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F64146-9ECD-4D3F-ABD2-3D2E001107A8}"/>
              </a:ext>
            </a:extLst>
          </p:cNvPr>
          <p:cNvSpPr/>
          <p:nvPr/>
        </p:nvSpPr>
        <p:spPr>
          <a:xfrm>
            <a:off x="3929268" y="2131950"/>
            <a:ext cx="2372139" cy="216010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হত্যাকাণ্ড</a:t>
            </a:r>
            <a:endParaRPr lang="en-BM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ABCEF4-153A-4E1A-8B1E-A423235DA04D}"/>
              </a:ext>
            </a:extLst>
          </p:cNvPr>
          <p:cNvSpPr/>
          <p:nvPr/>
        </p:nvSpPr>
        <p:spPr>
          <a:xfrm>
            <a:off x="5115337" y="3563184"/>
            <a:ext cx="2372139" cy="2160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দর্শনশাস্ত্র</a:t>
            </a:r>
            <a:endParaRPr lang="en-BM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8FA0C7-9E3D-4090-9A4E-EA96036A8516}"/>
              </a:ext>
            </a:extLst>
          </p:cNvPr>
          <p:cNvSpPr/>
          <p:nvPr/>
        </p:nvSpPr>
        <p:spPr>
          <a:xfrm>
            <a:off x="6096000" y="1939789"/>
            <a:ext cx="2372139" cy="2160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</a:t>
            </a:r>
            <a:endParaRPr lang="en-BM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0E12DE-4BAF-44B0-9A19-D71DB90384C3}"/>
              </a:ext>
            </a:extLst>
          </p:cNvPr>
          <p:cNvSpPr/>
          <p:nvPr/>
        </p:nvSpPr>
        <p:spPr>
          <a:xfrm>
            <a:off x="3458823" y="3872962"/>
            <a:ext cx="2146845" cy="2011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যশস্বী</a:t>
            </a:r>
            <a:endParaRPr lang="en-BM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766667-0153-4B8C-9EA9-805F3A11B7AF}"/>
              </a:ext>
            </a:extLst>
          </p:cNvPr>
          <p:cNvSpPr/>
          <p:nvPr/>
        </p:nvSpPr>
        <p:spPr>
          <a:xfrm>
            <a:off x="7123046" y="3712272"/>
            <a:ext cx="2146846" cy="2011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BM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4DEA84-FE03-43E6-B891-6E7140371716}"/>
              </a:ext>
            </a:extLst>
          </p:cNvPr>
          <p:cNvSpPr/>
          <p:nvPr/>
        </p:nvSpPr>
        <p:spPr>
          <a:xfrm>
            <a:off x="1951375" y="2387042"/>
            <a:ext cx="2372139" cy="2160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endParaRPr lang="en-BM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577BAD-B667-487A-B816-E8C48880A45C}"/>
              </a:ext>
            </a:extLst>
          </p:cNvPr>
          <p:cNvSpPr/>
          <p:nvPr/>
        </p:nvSpPr>
        <p:spPr>
          <a:xfrm>
            <a:off x="8118607" y="2199862"/>
            <a:ext cx="2372139" cy="2160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BM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0495D6-3BAC-4EB1-98AD-599D89ED15F6}"/>
              </a:ext>
            </a:extLst>
          </p:cNvPr>
          <p:cNvSpPr/>
          <p:nvPr/>
        </p:nvSpPr>
        <p:spPr>
          <a:xfrm>
            <a:off x="1159552" y="4033652"/>
            <a:ext cx="2726649" cy="216010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endParaRPr lang="en-BM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764387-DB83-4AEB-8740-4E19F3F00C85}"/>
              </a:ext>
            </a:extLst>
          </p:cNvPr>
          <p:cNvSpPr/>
          <p:nvPr/>
        </p:nvSpPr>
        <p:spPr>
          <a:xfrm>
            <a:off x="8958471" y="3872962"/>
            <a:ext cx="2726649" cy="2160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endParaRPr lang="en-BM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0AB84F-66A2-45CB-8B10-13C5D5FD1919}"/>
              </a:ext>
            </a:extLst>
          </p:cNvPr>
          <p:cNvSpPr/>
          <p:nvPr/>
        </p:nvSpPr>
        <p:spPr>
          <a:xfrm>
            <a:off x="3995528" y="318054"/>
            <a:ext cx="3167269" cy="9674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্দার্থ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3FA73D-F097-4C80-AC32-21B730F92610}"/>
              </a:ext>
            </a:extLst>
          </p:cNvPr>
          <p:cNvSpPr/>
          <p:nvPr/>
        </p:nvSpPr>
        <p:spPr>
          <a:xfrm>
            <a:off x="1603514" y="1914942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19A0B-6E6B-4763-90C1-A294F6FED9A2}"/>
              </a:ext>
            </a:extLst>
          </p:cNvPr>
          <p:cNvSpPr/>
          <p:nvPr/>
        </p:nvSpPr>
        <p:spPr>
          <a:xfrm>
            <a:off x="1603514" y="3193777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11EC5-DA48-41CE-8675-13C8B0FCBD70}"/>
              </a:ext>
            </a:extLst>
          </p:cNvPr>
          <p:cNvSpPr/>
          <p:nvPr/>
        </p:nvSpPr>
        <p:spPr>
          <a:xfrm>
            <a:off x="1603514" y="4472612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পাষণ্ড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876F5-7A0F-4820-BE6E-1940287BF873}"/>
              </a:ext>
            </a:extLst>
          </p:cNvPr>
          <p:cNvSpPr/>
          <p:nvPr/>
        </p:nvSpPr>
        <p:spPr>
          <a:xfrm>
            <a:off x="4512365" y="1914942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মান্য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2042E-9A38-49D0-A391-CD0A85A4B30F}"/>
              </a:ext>
            </a:extLst>
          </p:cNvPr>
          <p:cNvSpPr/>
          <p:nvPr/>
        </p:nvSpPr>
        <p:spPr>
          <a:xfrm>
            <a:off x="4512364" y="3279917"/>
            <a:ext cx="7361583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GB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GB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GB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GB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5A8FEF-849B-4A70-A481-18FB48437EF0}"/>
              </a:ext>
            </a:extLst>
          </p:cNvPr>
          <p:cNvSpPr/>
          <p:nvPr/>
        </p:nvSpPr>
        <p:spPr>
          <a:xfrm>
            <a:off x="4512364" y="4472612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নির্দয়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CCF7AD-BAAE-4EFA-937C-DB5A52932A8B}"/>
              </a:ext>
            </a:extLst>
          </p:cNvPr>
          <p:cNvSpPr/>
          <p:nvPr/>
        </p:nvSpPr>
        <p:spPr>
          <a:xfrm>
            <a:off x="1603514" y="5751447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22E9A7-A2E6-4869-B7E7-AC50AA89317B}"/>
              </a:ext>
            </a:extLst>
          </p:cNvPr>
          <p:cNvSpPr/>
          <p:nvPr/>
        </p:nvSpPr>
        <p:spPr>
          <a:xfrm>
            <a:off x="4512364" y="5751447"/>
            <a:ext cx="2133598" cy="735494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796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67</cp:revision>
  <dcterms:created xsi:type="dcterms:W3CDTF">2020-05-20T20:21:02Z</dcterms:created>
  <dcterms:modified xsi:type="dcterms:W3CDTF">2020-07-29T10:32:36Z</dcterms:modified>
</cp:coreProperties>
</file>