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8"/>
  </p:notesMasterIdLst>
  <p:sldIdLst>
    <p:sldId id="259" r:id="rId2"/>
    <p:sldId id="289" r:id="rId3"/>
    <p:sldId id="258" r:id="rId4"/>
    <p:sldId id="288" r:id="rId5"/>
    <p:sldId id="264" r:id="rId6"/>
    <p:sldId id="256" r:id="rId7"/>
    <p:sldId id="284" r:id="rId8"/>
    <p:sldId id="274" r:id="rId9"/>
    <p:sldId id="279" r:id="rId10"/>
    <p:sldId id="282" r:id="rId11"/>
    <p:sldId id="276" r:id="rId12"/>
    <p:sldId id="278" r:id="rId13"/>
    <p:sldId id="277" r:id="rId14"/>
    <p:sldId id="273" r:id="rId15"/>
    <p:sldId id="275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83748" autoAdjust="0"/>
  </p:normalViewPr>
  <p:slideViewPr>
    <p:cSldViewPr>
      <p:cViewPr varScale="1">
        <p:scale>
          <a:sx n="72" d="100"/>
          <a:sy n="72" d="100"/>
        </p:scale>
        <p:origin x="13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35F48-6261-4261-B805-AB9219A7F211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A6A7-76A9-478D-A4CC-E925F4AED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8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2A6A7-76A9-478D-A4CC-E925F4AEDC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7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2A6A7-76A9-478D-A4CC-E925F4AEDC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83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2A6A7-76A9-478D-A4CC-E925F4AEDC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33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2A6A7-76A9-478D-A4CC-E925F4AEDC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53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2A6A7-76A9-478D-A4CC-E925F4AEDC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7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605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28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2569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61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98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68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07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4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1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2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0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8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8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8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458200" cy="5257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76400" y="914400"/>
            <a:ext cx="6172200" cy="472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6157BA-E8E3-4C87-A9CB-CF972565DF74}"/>
              </a:ext>
            </a:extLst>
          </p:cNvPr>
          <p:cNvSpPr/>
          <p:nvPr/>
        </p:nvSpPr>
        <p:spPr>
          <a:xfrm>
            <a:off x="0" y="0"/>
            <a:ext cx="5257800" cy="4114800"/>
          </a:xfrm>
          <a:prstGeom prst="halfFrame">
            <a:avLst>
              <a:gd name="adj1" fmla="val 5472"/>
              <a:gd name="adj2" fmla="val 5472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59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648200"/>
            <a:ext cx="7543800" cy="838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মানবসেবায় মাদার তেরেসা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7543800" cy="4038600"/>
          </a:xfrm>
        </p:spPr>
      </p:pic>
      <p:sp>
        <p:nvSpPr>
          <p:cNvPr id="3" name="Half Frame 2">
            <a:extLst>
              <a:ext uri="{FF2B5EF4-FFF2-40B4-BE49-F238E27FC236}">
                <a16:creationId xmlns:a16="http://schemas.microsoft.com/office/drawing/2014/main" id="{989AB24D-ACA8-4CCC-88DB-326C582AC5C5}"/>
              </a:ext>
            </a:extLst>
          </p:cNvPr>
          <p:cNvSpPr/>
          <p:nvPr/>
        </p:nvSpPr>
        <p:spPr>
          <a:xfrm>
            <a:off x="0" y="0"/>
            <a:ext cx="5257800" cy="4114800"/>
          </a:xfrm>
          <a:prstGeom prst="halfFrame">
            <a:avLst>
              <a:gd name="adj1" fmla="val 5472"/>
              <a:gd name="adj2" fmla="val 5472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0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1791"/>
            <a:ext cx="7315201" cy="42672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4572001"/>
            <a:ext cx="7315201" cy="91439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bn-BD" sz="6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ডাক্তার মানব সেবায় নিয়োজিত </a:t>
            </a:r>
            <a:r>
              <a:rPr lang="en-US" sz="6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DB495054-9BB0-4713-A1F5-9AE9ED17BD9A}"/>
              </a:ext>
            </a:extLst>
          </p:cNvPr>
          <p:cNvSpPr/>
          <p:nvPr/>
        </p:nvSpPr>
        <p:spPr>
          <a:xfrm>
            <a:off x="0" y="0"/>
            <a:ext cx="5257800" cy="4114800"/>
          </a:xfrm>
          <a:prstGeom prst="halfFrame">
            <a:avLst>
              <a:gd name="adj1" fmla="val 5472"/>
              <a:gd name="adj2" fmla="val 5472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ve 5"/>
          <p:cNvSpPr/>
          <p:nvPr/>
        </p:nvSpPr>
        <p:spPr>
          <a:xfrm>
            <a:off x="1601855" y="4495800"/>
            <a:ext cx="5940287" cy="1066800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 সেবায় বাংলাদেশ সেনাবাহিনী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457200"/>
            <a:ext cx="8001001" cy="3962399"/>
          </a:xfrm>
        </p:spPr>
      </p:pic>
      <p:sp>
        <p:nvSpPr>
          <p:cNvPr id="3" name="Half Frame 2">
            <a:extLst>
              <a:ext uri="{FF2B5EF4-FFF2-40B4-BE49-F238E27FC236}">
                <a16:creationId xmlns:a16="http://schemas.microsoft.com/office/drawing/2014/main" id="{23C0945F-8A60-43A1-ACE5-FD8AE2554C12}"/>
              </a:ext>
            </a:extLst>
          </p:cNvPr>
          <p:cNvSpPr/>
          <p:nvPr/>
        </p:nvSpPr>
        <p:spPr>
          <a:xfrm>
            <a:off x="-36443" y="0"/>
            <a:ext cx="5257800" cy="4114800"/>
          </a:xfrm>
          <a:prstGeom prst="halfFrame">
            <a:avLst>
              <a:gd name="adj1" fmla="val 5472"/>
              <a:gd name="adj2" fmla="val 5472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3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16F5276E-F10B-4219-8C49-CD07D3E3F437}"/>
              </a:ext>
            </a:extLst>
          </p:cNvPr>
          <p:cNvSpPr/>
          <p:nvPr/>
        </p:nvSpPr>
        <p:spPr>
          <a:xfrm>
            <a:off x="1752601" y="762000"/>
            <a:ext cx="3962400" cy="4495800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সেরা সৃষ্টির সেরা কাজ </a:t>
            </a:r>
            <a:b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মানবসেবায় নাহি লাজ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মোরা মানবসেবা করব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সোনার জীবন গড়ব।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 কাজে হেলা নয়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 টা করব জয়।</a:t>
            </a:r>
          </a:p>
          <a:p>
            <a:pPr marL="0" indent="0">
              <a:buNone/>
            </a:pP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44C9AFB6-D834-4545-8920-C7C621531636}"/>
              </a:ext>
            </a:extLst>
          </p:cNvPr>
          <p:cNvSpPr/>
          <p:nvPr/>
        </p:nvSpPr>
        <p:spPr>
          <a:xfrm>
            <a:off x="0" y="0"/>
            <a:ext cx="5257800" cy="4114800"/>
          </a:xfrm>
          <a:prstGeom prst="halfFrame">
            <a:avLst>
              <a:gd name="adj1" fmla="val 5472"/>
              <a:gd name="adj2" fmla="val 5472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7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600200" y="304800"/>
            <a:ext cx="5943600" cy="1573823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924800" cy="33528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/>
              <a:t>মানবসেবা কাকে বলে ?</a:t>
            </a:r>
          </a:p>
          <a:p>
            <a:r>
              <a:rPr lang="bn-BD" dirty="0"/>
              <a:t>ইতিহাসে উল্লেখ যোগ্য কতিপয় ব্যক্তির নাম উল্লেখ কর।</a:t>
            </a:r>
          </a:p>
          <a:p>
            <a:r>
              <a:rPr lang="bn-BD" dirty="0"/>
              <a:t>“মানবসেবা” বড় গূণ এ প্রসঙ্গে তোমার মতা মত ব্যক্ত কর।</a:t>
            </a:r>
          </a:p>
          <a:p>
            <a:r>
              <a:rPr lang="bn-BD" dirty="0"/>
              <a:t>আল কুরান ও হাদিসের আলোকে  “মানবসেবা” একটি ইবাদাত তাহা প্রমান কর।</a:t>
            </a: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4FB51D87-E462-4FEE-9144-3899A23FB102}"/>
              </a:ext>
            </a:extLst>
          </p:cNvPr>
          <p:cNvSpPr/>
          <p:nvPr/>
        </p:nvSpPr>
        <p:spPr>
          <a:xfrm>
            <a:off x="0" y="0"/>
            <a:ext cx="5257800" cy="4114800"/>
          </a:xfrm>
          <a:prstGeom prst="halfFrame">
            <a:avLst>
              <a:gd name="adj1" fmla="val 5472"/>
              <a:gd name="adj2" fmla="val 5472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7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Down Ribbon 3"/>
          <p:cNvSpPr/>
          <p:nvPr/>
        </p:nvSpPr>
        <p:spPr>
          <a:xfrm>
            <a:off x="1943100" y="609600"/>
            <a:ext cx="5257800" cy="1371600"/>
          </a:xfrm>
          <a:prstGeom prst="ellipseRibb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ড়ির কাজ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0800000" flipV="1">
            <a:off x="1143000" y="3962400"/>
            <a:ext cx="6629400" cy="91440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ভাবে মানবসেবায় নিজেদেরকে আ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ত্ত্বনি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য়োগ করবে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5D9CDC76-7EFC-49F9-AFD7-D0BDA1E26784}"/>
              </a:ext>
            </a:extLst>
          </p:cNvPr>
          <p:cNvSpPr/>
          <p:nvPr/>
        </p:nvSpPr>
        <p:spPr>
          <a:xfrm>
            <a:off x="0" y="0"/>
            <a:ext cx="5257800" cy="4114800"/>
          </a:xfrm>
          <a:prstGeom prst="halfFrame">
            <a:avLst>
              <a:gd name="adj1" fmla="val 5472"/>
              <a:gd name="adj2" fmla="val 5472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7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46919"/>
            <a:ext cx="4648200" cy="1272540"/>
          </a:xfrm>
        </p:spPr>
        <p:txBody>
          <a:bodyPr>
            <a:no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EA7AB-6E85-439B-B07E-6903D9EB1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7315200" cy="4419600"/>
          </a:xfrm>
          <a:prstGeom prst="rect">
            <a:avLst/>
          </a:prstGeom>
        </p:spPr>
      </p:pic>
      <p:sp>
        <p:nvSpPr>
          <p:cNvPr id="5" name="Half Frame 4">
            <a:extLst>
              <a:ext uri="{FF2B5EF4-FFF2-40B4-BE49-F238E27FC236}">
                <a16:creationId xmlns:a16="http://schemas.microsoft.com/office/drawing/2014/main" id="{33D45CA2-6C48-43E6-96E3-872D1C7852DF}"/>
              </a:ext>
            </a:extLst>
          </p:cNvPr>
          <p:cNvSpPr/>
          <p:nvPr/>
        </p:nvSpPr>
        <p:spPr>
          <a:xfrm>
            <a:off x="0" y="0"/>
            <a:ext cx="5257800" cy="4114800"/>
          </a:xfrm>
          <a:prstGeom prst="halfFrame">
            <a:avLst>
              <a:gd name="adj1" fmla="val 5472"/>
              <a:gd name="adj2" fmla="val 5472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40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7E1F558-7907-4DAB-9B3B-35F6C2E73C4D}"/>
              </a:ext>
            </a:extLst>
          </p:cNvPr>
          <p:cNvSpPr/>
          <p:nvPr/>
        </p:nvSpPr>
        <p:spPr>
          <a:xfrm>
            <a:off x="5257800" y="1766887"/>
            <a:ext cx="2884488" cy="332422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A68A042C-6D51-46F9-8C9D-2BBC585C595D}"/>
              </a:ext>
            </a:extLst>
          </p:cNvPr>
          <p:cNvSpPr/>
          <p:nvPr/>
        </p:nvSpPr>
        <p:spPr>
          <a:xfrm>
            <a:off x="444499" y="1766887"/>
            <a:ext cx="3857625" cy="33242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7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ইসলাম </a:t>
            </a:r>
            <a:r>
              <a:rPr lang="bn-IN" sz="21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(এম.এসসি)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7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(ভৌত বিজ্ঞান 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7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ধোবারহাট বাজার উচ্চ বিদ্যালয়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7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</a:t>
            </a:r>
            <a:r>
              <a:rPr lang="en-US" sz="27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মজ্ঞল</a:t>
            </a:r>
            <a:r>
              <a:rPr lang="bn-IN" sz="27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মৌলভীবাজার।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7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০১৭১৬-৭৭৩৬১৮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u="sng" dirty="0">
                <a:solidFill>
                  <a:srgbClr val="FF0000"/>
                </a:solidFill>
              </a:rPr>
              <a:t>saiful10an@gmail.com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F782007-2601-42BF-AAB3-1FABC06090B2}"/>
              </a:ext>
            </a:extLst>
          </p:cNvPr>
          <p:cNvSpPr/>
          <p:nvPr/>
        </p:nvSpPr>
        <p:spPr>
          <a:xfrm>
            <a:off x="2796381" y="362364"/>
            <a:ext cx="3551238" cy="1066800"/>
          </a:xfrm>
          <a:prstGeom prst="roundRect">
            <a:avLst/>
          </a:prstGeom>
          <a:gradFill>
            <a:gsLst>
              <a:gs pos="0">
                <a:srgbClr val="F888DB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সম্পাদিত</a:t>
            </a:r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5EAEF3C6-7612-4940-96D3-0EFA5FE8391E}"/>
              </a:ext>
            </a:extLst>
          </p:cNvPr>
          <p:cNvSpPr/>
          <p:nvPr/>
        </p:nvSpPr>
        <p:spPr>
          <a:xfrm>
            <a:off x="0" y="0"/>
            <a:ext cx="5257800" cy="4114800"/>
          </a:xfrm>
          <a:prstGeom prst="halfFrame">
            <a:avLst>
              <a:gd name="adj1" fmla="val 5472"/>
              <a:gd name="adj2" fmla="val 5472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78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52500"/>
            <a:ext cx="7772400" cy="5714999"/>
          </a:xfrm>
        </p:spPr>
        <p:txBody>
          <a:bodyPr>
            <a:normAutofit/>
          </a:bodyPr>
          <a:lstStyle/>
          <a:p>
            <a:br>
              <a:rPr lang="bn-BD" dirty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71700" y="304800"/>
            <a:ext cx="4800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0725" y="1828800"/>
            <a:ext cx="48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নামঃমোঃ নজরুল ইসলাম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সহকারি শিক্ষক 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আই ডি নং৩২৩৪৫১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প্রগতি উচ্চ বিদ্দ্যালয় দোহালিয়া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দোয়ারা বাজার সুনামগঞ্জ</a:t>
            </a: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1F196016-BE60-48E4-A542-CB7B93781665}"/>
              </a:ext>
            </a:extLst>
          </p:cNvPr>
          <p:cNvSpPr/>
          <p:nvPr/>
        </p:nvSpPr>
        <p:spPr>
          <a:xfrm>
            <a:off x="0" y="0"/>
            <a:ext cx="5257800" cy="4114800"/>
          </a:xfrm>
          <a:prstGeom prst="halfFrame">
            <a:avLst>
              <a:gd name="adj1" fmla="val 5472"/>
              <a:gd name="adj2" fmla="val 5472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82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\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524000"/>
            <a:ext cx="3962400" cy="3810000"/>
          </a:xfrm>
        </p:spPr>
        <p:txBody>
          <a:bodyPr/>
          <a:lstStyle/>
          <a:p>
            <a:r>
              <a:rPr lang="bn-BD" dirty="0"/>
              <a:t>শ্রেণীর নামঃ দশম </a:t>
            </a:r>
          </a:p>
          <a:p>
            <a:r>
              <a:rPr lang="bn-BD" dirty="0"/>
              <a:t>বিষয়ঃ ইসলাম ও নৈতিকশিক্ষা</a:t>
            </a:r>
          </a:p>
          <a:p>
            <a:r>
              <a:rPr lang="bn-BD" dirty="0"/>
              <a:t>অধ্যায়ঃ তৃতীয়</a:t>
            </a:r>
          </a:p>
          <a:p>
            <a:r>
              <a:rPr lang="bn-BD" dirty="0"/>
              <a:t>শিরোনামঃ</a:t>
            </a:r>
            <a:r>
              <a:rPr lang="en-US" dirty="0"/>
              <a:t> </a:t>
            </a:r>
            <a:r>
              <a:rPr lang="bn-BD" dirty="0"/>
              <a:t>আখলাক </a:t>
            </a:r>
          </a:p>
          <a:p>
            <a:r>
              <a:rPr lang="bn-BD" dirty="0"/>
              <a:t>সময়ঃ ৫০ মিনিট</a:t>
            </a:r>
          </a:p>
          <a:p>
            <a:r>
              <a:rPr lang="bn-BD" dirty="0"/>
              <a:t>তারিখঃ ২ রা মে ২০১৫ইং 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317682" y="304800"/>
            <a:ext cx="4191000" cy="1143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/>
              <a:t> পাঠ পরিচিতি              </a:t>
            </a:r>
            <a:endParaRPr lang="en-US" sz="4400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C8CD7361-5F11-4607-96AE-E560439DF09C}"/>
              </a:ext>
            </a:extLst>
          </p:cNvPr>
          <p:cNvSpPr/>
          <p:nvPr/>
        </p:nvSpPr>
        <p:spPr>
          <a:xfrm>
            <a:off x="0" y="0"/>
            <a:ext cx="5257800" cy="4114800"/>
          </a:xfrm>
          <a:prstGeom prst="halfFrame">
            <a:avLst>
              <a:gd name="adj1" fmla="val 5472"/>
              <a:gd name="adj2" fmla="val 5472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17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79499"/>
            <a:ext cx="8153400" cy="1258956"/>
          </a:xfrm>
          <a:solidFill>
            <a:schemeClr val="accent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পরিকল্পনা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903578"/>
              </p:ext>
            </p:extLst>
          </p:nvPr>
        </p:nvGraphicFramePr>
        <p:xfrm>
          <a:off x="533400" y="1640947"/>
          <a:ext cx="8153400" cy="4041743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3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4363"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ক্রম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ধাপ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কাজ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সময়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উপকরণ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963"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১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প্রস্তুতি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কুশল বিনময়+শেণি</a:t>
                      </a:r>
                      <a:r>
                        <a:rPr lang="bn-BD" sz="1600" baseline="0" dirty="0">
                          <a:solidFill>
                            <a:srgbClr val="FF0000"/>
                          </a:solidFill>
                        </a:rPr>
                        <a:t> বিন্যাস মনযোগ আকষন+পাঠ ঘোষণা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১+১+২+১মিনিট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D.C+চক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</a:rPr>
                        <a:t>বোর্ড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263"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শিখন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ফল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১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সংক্ষিপ্ত</a:t>
                      </a:r>
                      <a:r>
                        <a:rPr lang="bn-BD" sz="1600" baseline="0" dirty="0">
                          <a:solidFill>
                            <a:srgbClr val="FF0000"/>
                          </a:solidFill>
                        </a:rPr>
                        <a:t> আলোচনা প্রদর্শন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১০ মিনিট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D.c+পাঠ্য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</a:rPr>
                        <a:t>বই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363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শিখনফল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২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জোরায় কাজ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৯মিনিট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D.c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663"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২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শিখন ফল ৩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দলীয় কাজ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১৫মিনিট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>
                          <a:solidFill>
                            <a:srgbClr val="FF0000"/>
                          </a:solidFill>
                        </a:rPr>
                        <a:t>চক বোর্ড৴কর্মপত্র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313"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৩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মূল্যায়ন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সৃজনশীল প্রশ্ন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১২মিনিট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D.c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চকবোর্ড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363"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৪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বাড়ির কাজ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প্রশ্ন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৩মিনিট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চকবোর্ড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363"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৫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সমাপ্ত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ধন্যবাদ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solidFill>
                            <a:srgbClr val="FF0000"/>
                          </a:solidFill>
                        </a:rPr>
                        <a:t>১মিনিট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Dc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Half Frame 2">
            <a:extLst>
              <a:ext uri="{FF2B5EF4-FFF2-40B4-BE49-F238E27FC236}">
                <a16:creationId xmlns:a16="http://schemas.microsoft.com/office/drawing/2014/main" id="{CBBA0933-C829-4DA2-AD37-25F7E010327F}"/>
              </a:ext>
            </a:extLst>
          </p:cNvPr>
          <p:cNvSpPr/>
          <p:nvPr/>
        </p:nvSpPr>
        <p:spPr>
          <a:xfrm>
            <a:off x="0" y="0"/>
            <a:ext cx="5257800" cy="4114800"/>
          </a:xfrm>
          <a:prstGeom prst="halfFrame">
            <a:avLst>
              <a:gd name="adj1" fmla="val 5472"/>
              <a:gd name="adj2" fmla="val 5472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077200" cy="57912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D51695F-8133-4815-A735-DA75E6059197}"/>
              </a:ext>
            </a:extLst>
          </p:cNvPr>
          <p:cNvSpPr/>
          <p:nvPr/>
        </p:nvSpPr>
        <p:spPr>
          <a:xfrm>
            <a:off x="0" y="0"/>
            <a:ext cx="5257800" cy="4114800"/>
          </a:xfrm>
          <a:prstGeom prst="halfFrame">
            <a:avLst>
              <a:gd name="adj1" fmla="val 5472"/>
              <a:gd name="adj2" fmla="val 5472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69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934278" y="533400"/>
            <a:ext cx="7726017" cy="1371600"/>
          </a:xfrm>
          <a:prstGeom prst="ribbon">
            <a:avLst>
              <a:gd name="adj1" fmla="val 33333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solidFill>
                  <a:srgbClr val="FF0000"/>
                </a:solidFill>
              </a:rPr>
              <a:t>  পাঠ ঘোষনা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895600"/>
            <a:ext cx="6858000" cy="1676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>
                <a:latin typeface="NikoshBAN" pitchFamily="2" charset="0"/>
                <a:cs typeface="NikoshBAN" pitchFamily="2" charset="0"/>
              </a:rPr>
              <a:t>মানবসেবা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5CA98600-1CC0-4A6A-8CAB-EA92E5DD5325}"/>
              </a:ext>
            </a:extLst>
          </p:cNvPr>
          <p:cNvSpPr/>
          <p:nvPr/>
        </p:nvSpPr>
        <p:spPr>
          <a:xfrm>
            <a:off x="0" y="0"/>
            <a:ext cx="5257800" cy="4114800"/>
          </a:xfrm>
          <a:prstGeom prst="halfFrame">
            <a:avLst>
              <a:gd name="adj1" fmla="val 5472"/>
              <a:gd name="adj2" fmla="val 5472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294546"/>
            <a:ext cx="7797662" cy="518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নিজেকে মানবসেবক হিসাবে গঠন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E7408106-D8AD-4C35-A3D9-E105F02C67F7}"/>
              </a:ext>
            </a:extLst>
          </p:cNvPr>
          <p:cNvSpPr/>
          <p:nvPr/>
        </p:nvSpPr>
        <p:spPr>
          <a:xfrm>
            <a:off x="2049326" y="481441"/>
            <a:ext cx="4495800" cy="1039323"/>
          </a:xfrm>
          <a:prstGeom prst="double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A979E3-B385-49E9-90E6-938B93081551}"/>
              </a:ext>
            </a:extLst>
          </p:cNvPr>
          <p:cNvSpPr txBox="1"/>
          <p:nvPr/>
        </p:nvSpPr>
        <p:spPr>
          <a:xfrm>
            <a:off x="838200" y="2087154"/>
            <a:ext cx="46117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শিক্ষার্থী্রা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  <a:endParaRPr lang="bn-BD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1C65FE-A32B-4FDE-8459-21362045EFAE}"/>
              </a:ext>
            </a:extLst>
          </p:cNvPr>
          <p:cNvSpPr txBox="1"/>
          <p:nvPr/>
        </p:nvSpPr>
        <p:spPr>
          <a:xfrm>
            <a:off x="990600" y="2840911"/>
            <a:ext cx="4611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মানবসেবা সমুহ চিহ্নিত করতে পারবে।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5D48D-433C-4F73-85E6-FE5C8C9659DE}"/>
              </a:ext>
            </a:extLst>
          </p:cNvPr>
          <p:cNvSpPr txBox="1"/>
          <p:nvPr/>
        </p:nvSpPr>
        <p:spPr>
          <a:xfrm>
            <a:off x="990600" y="3391912"/>
            <a:ext cx="66890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সমাজের অবহেলিত মানুষের পাশে দাড়া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প্রয়োজনিয়তা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57AF0FC5-0651-41BA-B58F-96F6552EC990}"/>
              </a:ext>
            </a:extLst>
          </p:cNvPr>
          <p:cNvSpPr/>
          <p:nvPr/>
        </p:nvSpPr>
        <p:spPr>
          <a:xfrm>
            <a:off x="0" y="0"/>
            <a:ext cx="5257800" cy="4114800"/>
          </a:xfrm>
          <a:prstGeom prst="halfFrame">
            <a:avLst>
              <a:gd name="adj1" fmla="val 5472"/>
              <a:gd name="adj2" fmla="val 5472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7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472607"/>
            <a:ext cx="8229600" cy="11306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bn-BD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আহত ব্যক্তির পাশে সেবক দল।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0207"/>
            <a:ext cx="8229600" cy="3962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D5B272C0-DEEC-4FCD-B86A-7890E6072A99}"/>
              </a:ext>
            </a:extLst>
          </p:cNvPr>
          <p:cNvSpPr/>
          <p:nvPr/>
        </p:nvSpPr>
        <p:spPr>
          <a:xfrm>
            <a:off x="0" y="0"/>
            <a:ext cx="5257800" cy="4114800"/>
          </a:xfrm>
          <a:prstGeom prst="halfFrame">
            <a:avLst>
              <a:gd name="adj1" fmla="val 5472"/>
              <a:gd name="adj2" fmla="val 5472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7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1447</TotalTime>
  <Words>306</Words>
  <Application>Microsoft Office PowerPoint</Application>
  <PresentationFormat>On-screen Show (4:3)</PresentationFormat>
  <Paragraphs>93</Paragraphs>
  <Slides>16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NikoshBAN</vt:lpstr>
      <vt:lpstr>Main Event</vt:lpstr>
      <vt:lpstr>PowerPoint Presentation</vt:lpstr>
      <vt:lpstr>PowerPoint Presentation</vt:lpstr>
      <vt:lpstr> </vt:lpstr>
      <vt:lpstr>\ </vt:lpstr>
      <vt:lpstr>  পাঠ পরিকল্পনা</vt:lpstr>
      <vt:lpstr>PowerPoint Presentation</vt:lpstr>
      <vt:lpstr>PowerPoint Presentation</vt:lpstr>
      <vt:lpstr>PowerPoint Presentation</vt:lpstr>
      <vt:lpstr>PowerPoint Presentation</vt:lpstr>
      <vt:lpstr>মানবসেবায় মাদার তেরেসা</vt:lpstr>
      <vt:lpstr>ডাক্তার মানব সেবায় নিয়োজিত        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স্বাগতম</dc:title>
  <dc:creator>Doel-1612i3</dc:creator>
  <cp:lastModifiedBy>saiful</cp:lastModifiedBy>
  <cp:revision>209</cp:revision>
  <dcterms:created xsi:type="dcterms:W3CDTF">2006-08-16T00:00:00Z</dcterms:created>
  <dcterms:modified xsi:type="dcterms:W3CDTF">2020-07-29T16:00:25Z</dcterms:modified>
</cp:coreProperties>
</file>