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8" r:id="rId11"/>
    <p:sldId id="267" r:id="rId12"/>
    <p:sldId id="269" r:id="rId13"/>
    <p:sldId id="270" r:id="rId14"/>
    <p:sldId id="271" r:id="rId15"/>
    <p:sldId id="264" r:id="rId16"/>
    <p:sldId id="263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76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18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839200" cy="6553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333500" y="1371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22812" y="5267875"/>
            <a:ext cx="76340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57" y="1143000"/>
            <a:ext cx="3581400" cy="3704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4" y="1143000"/>
            <a:ext cx="3474070" cy="370430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5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4510"/>
            <a:ext cx="3486150" cy="41990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6"/>
          <p:cNvSpPr txBox="1"/>
          <p:nvPr/>
        </p:nvSpPr>
        <p:spPr>
          <a:xfrm>
            <a:off x="1066800" y="5562600"/>
            <a:ext cx="7010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ঘেঁসে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54317"/>
            <a:ext cx="3409950" cy="415921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48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9092"/>
            <a:ext cx="3752049" cy="32168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1" y="879091"/>
            <a:ext cx="3880390" cy="31186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7"/>
          <p:cNvSpPr txBox="1"/>
          <p:nvPr/>
        </p:nvSpPr>
        <p:spPr>
          <a:xfrm>
            <a:off x="351503" y="4876800"/>
            <a:ext cx="85344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গাছপালা,কেওড়া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বন,তেমনি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প্রাণী,জীবজন্তু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8" y="973725"/>
            <a:ext cx="4042152" cy="321823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08" y="976184"/>
            <a:ext cx="3972191" cy="318783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2357304" y="5629934"/>
            <a:ext cx="3810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839" y="4694256"/>
            <a:ext cx="6813081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069"/>
            <a:ext cx="3662673" cy="376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6" y="487069"/>
            <a:ext cx="3913750" cy="376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0821" y="5262114"/>
            <a:ext cx="816499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গোলপাতার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বাঘঘুরে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08" y="4518646"/>
            <a:ext cx="81649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জীবজন্তু,সুযোগ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57" y="6005582"/>
            <a:ext cx="817728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চালচলনও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1" y="907367"/>
            <a:ext cx="7344697" cy="4162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651" y="5734008"/>
            <a:ext cx="734469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79986" y="5734008"/>
            <a:ext cx="734469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533400"/>
            <a:ext cx="7848599" cy="469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5"/>
          <p:cNvSpPr txBox="1"/>
          <p:nvPr/>
        </p:nvSpPr>
        <p:spPr>
          <a:xfrm>
            <a:off x="237711" y="5514840"/>
            <a:ext cx="86685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37711" y="5545617"/>
            <a:ext cx="86685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4572000" cy="51823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33400"/>
            <a:ext cx="36576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014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57200"/>
            <a:ext cx="4038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4" y="1306440"/>
            <a:ext cx="6792192" cy="42451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57200"/>
            <a:ext cx="1981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560731"/>
            <a:ext cx="1828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126" y="2965584"/>
            <a:ext cx="18361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780" y="4370438"/>
            <a:ext cx="18804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60731"/>
            <a:ext cx="5105400" cy="3508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5500" y="5693508"/>
            <a:ext cx="4953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793250"/>
            <a:ext cx="4080085" cy="1193579"/>
            <a:chOff x="2259911" y="415729"/>
            <a:chExt cx="4080085" cy="1193579"/>
          </a:xfrm>
        </p:grpSpPr>
        <p:sp>
          <p:nvSpPr>
            <p:cNvPr id="6" name="Oval 5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91" y="450000"/>
            <a:ext cx="2517939" cy="240963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3042775"/>
            <a:ext cx="6705600" cy="2800767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1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2505" y="1719105"/>
            <a:ext cx="164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4631" y="2536196"/>
            <a:ext cx="14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5727" y="3535636"/>
            <a:ext cx="140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7477" y="2048079"/>
            <a:ext cx="1918335" cy="1350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26247" y="2969728"/>
            <a:ext cx="1944284" cy="196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00728" y="3900955"/>
            <a:ext cx="182128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9"/>
          <p:cNvSpPr txBox="1"/>
          <p:nvPr/>
        </p:nvSpPr>
        <p:spPr>
          <a:xfrm>
            <a:off x="4723578" y="173841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অগাধ,অসীম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618205" y="2618912"/>
            <a:ext cx="291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4618205" y="3531659"/>
            <a:ext cx="223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137" y="415690"/>
            <a:ext cx="6781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89615" y="4255301"/>
            <a:ext cx="13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411686" y="5064753"/>
            <a:ext cx="15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22505" y="5779243"/>
            <a:ext cx="111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18205" y="4289641"/>
            <a:ext cx="364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ভীষণ,ভীতিজনক,অত্যন্ত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565272" y="5043646"/>
            <a:ext cx="474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4572000" y="5720945"/>
            <a:ext cx="29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94528" y="4612806"/>
            <a:ext cx="182128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94528" y="5412680"/>
            <a:ext cx="1821284" cy="57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94528" y="6124531"/>
            <a:ext cx="182128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2" y="1349024"/>
            <a:ext cx="7292757" cy="41599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457200"/>
            <a:ext cx="2209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805341" y="1828800"/>
            <a:ext cx="7076352" cy="147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করো,ভেঙ্গে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58099" y="3303920"/>
            <a:ext cx="3343305" cy="7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7842" y="3679409"/>
            <a:ext cx="1633787" cy="149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3823034" y="3245550"/>
            <a:ext cx="1500415" cy="86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60079" y="4543440"/>
            <a:ext cx="1229312" cy="21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09795" y="3396115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5734" y="3429000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537454" y="3245550"/>
            <a:ext cx="126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76244" y="4171639"/>
            <a:ext cx="154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3780881" y="4026497"/>
            <a:ext cx="83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9796" y="4186792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6060" y="4210274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7530684" y="4052108"/>
            <a:ext cx="120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76244" y="5031984"/>
            <a:ext cx="1835965" cy="86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11372" y="5410079"/>
            <a:ext cx="1229312" cy="21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6"/>
          <p:cNvSpPr txBox="1"/>
          <p:nvPr/>
        </p:nvSpPr>
        <p:spPr>
          <a:xfrm>
            <a:off x="3753130" y="4918929"/>
            <a:ext cx="886761" cy="86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9795" y="4996125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6060" y="5054509"/>
            <a:ext cx="739556" cy="59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7650063" y="4856233"/>
            <a:ext cx="115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8956" y="434281"/>
            <a:ext cx="189039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5493153" y="3372996"/>
            <a:ext cx="467837" cy="574838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537004" y="4232324"/>
            <a:ext cx="467838" cy="614528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5559106" y="4968277"/>
            <a:ext cx="467838" cy="614528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6982585" y="3464568"/>
            <a:ext cx="554869" cy="391693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6982585" y="4339785"/>
            <a:ext cx="554869" cy="380886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7072470" y="5104409"/>
            <a:ext cx="554869" cy="380886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830524" y="1132714"/>
            <a:ext cx="517469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করো,ভেঙ্গে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88536" y="2833934"/>
            <a:ext cx="205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26132" y="3151700"/>
            <a:ext cx="1144209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3267787" y="2906280"/>
            <a:ext cx="100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7945" y="2872030"/>
            <a:ext cx="628110" cy="529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9" name="Rectangle 8"/>
          <p:cNvSpPr/>
          <p:nvPr/>
        </p:nvSpPr>
        <p:spPr>
          <a:xfrm>
            <a:off x="5810018" y="2858577"/>
            <a:ext cx="628110" cy="529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229" y="3808546"/>
            <a:ext cx="617578" cy="531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1633" y="3849733"/>
            <a:ext cx="628110" cy="529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8932" y="4685209"/>
            <a:ext cx="628110" cy="529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870" y="4666086"/>
            <a:ext cx="628110" cy="529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7378687" y="2813559"/>
            <a:ext cx="107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691087" y="3767967"/>
            <a:ext cx="146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63521" y="4116812"/>
            <a:ext cx="1144209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92501" y="4838827"/>
            <a:ext cx="1144209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>
          <a:xfrm>
            <a:off x="3388525" y="3757264"/>
            <a:ext cx="101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7405104" y="3744637"/>
            <a:ext cx="120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533401" y="4490717"/>
            <a:ext cx="163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3456789" y="4548920"/>
            <a:ext cx="60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392895" y="4649065"/>
            <a:ext cx="94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5082355" y="2858577"/>
            <a:ext cx="467837" cy="574838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084274" y="3888544"/>
            <a:ext cx="553684" cy="451898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158099" y="4682844"/>
            <a:ext cx="596260" cy="512631"/>
          </a:xfrm>
          <a:prstGeom prst="mathPlu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6074" y="347033"/>
            <a:ext cx="188504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6655809" y="2862741"/>
            <a:ext cx="554869" cy="512406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6665310" y="3767967"/>
            <a:ext cx="554869" cy="512406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6665311" y="4682845"/>
            <a:ext cx="554869" cy="512406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30300" y="1040823"/>
            <a:ext cx="809627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551057" y="1666262"/>
            <a:ext cx="104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676354" y="1636764"/>
            <a:ext cx="98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3073528" y="1614432"/>
            <a:ext cx="89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7237880" y="1636765"/>
            <a:ext cx="115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6048064" y="1666262"/>
            <a:ext cx="100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61411" y="2199207"/>
            <a:ext cx="8065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ক।বাংলাদেশ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খ।প্রকৃতির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গ।বাংলাদেশ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ঙ।রয়েল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5894" y="295028"/>
            <a:ext cx="212091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037 L 0.13455 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175 0.2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29826 0.33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1944 L -0.10122 0.48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5486 0.6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342900" y="2286000"/>
            <a:ext cx="84582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ক।ক্যাঙ্গারু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খ।সিংহ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গ।বাংলাদেশের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ঘ।বাংলাদেশে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914400"/>
            <a:ext cx="243840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2902" y="1866900"/>
            <a:ext cx="838199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9" y="1065431"/>
            <a:ext cx="2286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99" y="5540629"/>
            <a:ext cx="6858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1960781"/>
            <a:ext cx="4495800" cy="3048000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8152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76305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64457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52610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40762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28915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17067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05220" algn="l" defTabSz="97630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3635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7174" y="713600"/>
            <a:ext cx="45696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4326" y="2770037"/>
            <a:ext cx="64008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শ্রেণি:পঞ্চম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পাঠ্যাংশ:বাংলাদেশের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৪0মিনিট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2" y="2821626"/>
            <a:ext cx="2059749" cy="27591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156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23797" y="1066800"/>
            <a:ext cx="209640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0999" y="2514600"/>
            <a:ext cx="838200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62800" y="143995"/>
            <a:ext cx="1798057" cy="11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73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371600"/>
            <a:ext cx="4876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74206"/>
              </p:ext>
            </p:extLst>
          </p:nvPr>
        </p:nvGraphicFramePr>
        <p:xfrm>
          <a:off x="1862138" y="3184525"/>
          <a:ext cx="54213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ackager Shell Object" showAsIcon="1" r:id="rId3" imgW="5421240" imgH="488520" progId="Package">
                  <p:embed/>
                </p:oleObj>
              </mc:Choice>
              <mc:Fallback>
                <p:oleObj name="Packager Shell Object" showAsIcon="1" r:id="rId3" imgW="5421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138" y="3184525"/>
                        <a:ext cx="54213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8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457200"/>
            <a:ext cx="5867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810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74" y="1676400"/>
            <a:ext cx="3574026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5106768"/>
            <a:ext cx="1143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787" y="5106767"/>
            <a:ext cx="1066800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581400" cy="35051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7" y="1524000"/>
            <a:ext cx="3844413" cy="344328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38300" y="457200"/>
            <a:ext cx="5867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5297268"/>
            <a:ext cx="1524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893" y="5316611"/>
            <a:ext cx="14478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জলহস্তি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441"/>
            <a:ext cx="3590925" cy="283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0" y="1600200"/>
            <a:ext cx="3360202" cy="283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8300" y="457200"/>
            <a:ext cx="5867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001" y="4800600"/>
            <a:ext cx="1752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6862" y="4862326"/>
            <a:ext cx="170973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325" y="931885"/>
            <a:ext cx="47053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350" y="931884"/>
            <a:ext cx="50673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বাঘ,হরিণ,কুমির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চিতাবাঘ,হাতি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350" y="901105"/>
            <a:ext cx="50673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88" y="916162"/>
            <a:ext cx="50006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931550"/>
            <a:ext cx="8305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1143000" y="2009258"/>
            <a:ext cx="6172200" cy="4152899"/>
          </a:xfrm>
          <a:prstGeom prst="star7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484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2006-08-16T00:00:00Z</dcterms:created>
  <dcterms:modified xsi:type="dcterms:W3CDTF">2020-07-29T07:38:53Z</dcterms:modified>
</cp:coreProperties>
</file>