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BFBDA-25CA-4D80-9C1B-9C257D81FAF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A4D00E-DF5D-4842-B13E-2F67E20D747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F4E1571-FB18-4B66-9609-DDEFE69D8839}" type="parTrans" cxnId="{0450681E-40D1-4C69-9BDF-34D7E5661F18}">
      <dgm:prSet/>
      <dgm:spPr/>
      <dgm:t>
        <a:bodyPr/>
        <a:lstStyle/>
        <a:p>
          <a:endParaRPr lang="en-US"/>
        </a:p>
      </dgm:t>
    </dgm:pt>
    <dgm:pt modelId="{1A51C164-3EBF-4C98-8425-FD042E597BE5}" type="sibTrans" cxnId="{0450681E-40D1-4C69-9BDF-34D7E5661F18}">
      <dgm:prSet/>
      <dgm:spPr/>
      <dgm:t>
        <a:bodyPr/>
        <a:lstStyle/>
        <a:p>
          <a:endParaRPr lang="en-US"/>
        </a:p>
      </dgm:t>
    </dgm:pt>
    <dgm:pt modelId="{E4AC2BFC-B485-4216-A3EB-812DC12E2C0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4E7D6-DF7D-4E21-ACBF-EEAB119E7BC9}" type="parTrans" cxnId="{469597BE-4F46-473E-91DC-FB60444CB76B}">
      <dgm:prSet/>
      <dgm:spPr/>
      <dgm:t>
        <a:bodyPr/>
        <a:lstStyle/>
        <a:p>
          <a:endParaRPr lang="en-US"/>
        </a:p>
      </dgm:t>
    </dgm:pt>
    <dgm:pt modelId="{3FCDCF5B-1F66-4AC1-A321-20A4ED18C638}" type="sibTrans" cxnId="{469597BE-4F46-473E-91DC-FB60444CB76B}">
      <dgm:prSet/>
      <dgm:spPr/>
      <dgm:t>
        <a:bodyPr/>
        <a:lstStyle/>
        <a:p>
          <a:endParaRPr lang="en-US"/>
        </a:p>
      </dgm:t>
    </dgm:pt>
    <dgm:pt modelId="{20CED04A-A914-4782-AAEE-D0C845D1A9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BFEC14-69C8-4AFF-ADD4-B61FBC2B6F25}" type="parTrans" cxnId="{85913267-0575-41DC-A0DC-904B06678C42}">
      <dgm:prSet/>
      <dgm:spPr/>
      <dgm:t>
        <a:bodyPr/>
        <a:lstStyle/>
        <a:p>
          <a:endParaRPr lang="en-US"/>
        </a:p>
      </dgm:t>
    </dgm:pt>
    <dgm:pt modelId="{73865B25-3DE2-4519-BCA0-A743FFE1CD9F}" type="sibTrans" cxnId="{85913267-0575-41DC-A0DC-904B06678C42}">
      <dgm:prSet/>
      <dgm:spPr/>
      <dgm:t>
        <a:bodyPr/>
        <a:lstStyle/>
        <a:p>
          <a:endParaRPr lang="en-US"/>
        </a:p>
      </dgm:t>
    </dgm:pt>
    <dgm:pt modelId="{575E7150-7779-4DB5-8165-95523192028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926EEFF-5386-4414-8BEF-08AC7B8DC043}" type="parTrans" cxnId="{A5513386-D392-45D1-9B34-0148397D4960}">
      <dgm:prSet/>
      <dgm:spPr/>
      <dgm:t>
        <a:bodyPr/>
        <a:lstStyle/>
        <a:p>
          <a:endParaRPr lang="en-US"/>
        </a:p>
      </dgm:t>
    </dgm:pt>
    <dgm:pt modelId="{EBFEC7D5-9221-464C-B952-DD5A127772FD}" type="sibTrans" cxnId="{A5513386-D392-45D1-9B34-0148397D4960}">
      <dgm:prSet/>
      <dgm:spPr/>
      <dgm:t>
        <a:bodyPr/>
        <a:lstStyle/>
        <a:p>
          <a:endParaRPr lang="en-US"/>
        </a:p>
      </dgm:t>
    </dgm:pt>
    <dgm:pt modelId="{3B18BE0C-D8FC-4D81-A2BF-2B4BE93FD99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8E5C13-2AE2-4C51-B6AF-68EC47A4B209}" type="parTrans" cxnId="{34366BC6-0011-4B09-9815-B9FE1F27D242}">
      <dgm:prSet/>
      <dgm:spPr/>
      <dgm:t>
        <a:bodyPr/>
        <a:lstStyle/>
        <a:p>
          <a:endParaRPr lang="en-US"/>
        </a:p>
      </dgm:t>
    </dgm:pt>
    <dgm:pt modelId="{B9EB1510-771C-4DF2-9322-8ED466E9D806}" type="sibTrans" cxnId="{34366BC6-0011-4B09-9815-B9FE1F27D242}">
      <dgm:prSet/>
      <dgm:spPr/>
      <dgm:t>
        <a:bodyPr/>
        <a:lstStyle/>
        <a:p>
          <a:endParaRPr lang="en-US"/>
        </a:p>
      </dgm:t>
    </dgm:pt>
    <dgm:pt modelId="{E33EC18C-EB40-4034-B999-D81329F69316}" type="pres">
      <dgm:prSet presAssocID="{379BFBDA-25CA-4D80-9C1B-9C257D81FA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00908-C318-403B-9A44-06225FC9BF1B}" type="pres">
      <dgm:prSet presAssocID="{379BFBDA-25CA-4D80-9C1B-9C257D81FAF1}" presName="radial" presStyleCnt="0">
        <dgm:presLayoutVars>
          <dgm:animLvl val="ctr"/>
        </dgm:presLayoutVars>
      </dgm:prSet>
      <dgm:spPr/>
    </dgm:pt>
    <dgm:pt modelId="{A621D1B2-7473-4613-83AA-A195B0E1D3C6}" type="pres">
      <dgm:prSet presAssocID="{ACA4D00E-DF5D-4842-B13E-2F67E20D7476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9BC8218-AB17-43BD-B130-5635AC37B1ED}" type="pres">
      <dgm:prSet presAssocID="{E4AC2BFC-B485-4216-A3EB-812DC12E2C0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F7372-2A24-4148-B90B-51696AA19A3F}" type="pres">
      <dgm:prSet presAssocID="{20CED04A-A914-4782-AAEE-D0C845D1A92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A295-F510-4D4B-814C-3C71D3A4C375}" type="pres">
      <dgm:prSet presAssocID="{575E7150-7779-4DB5-8165-95523192028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012DF-2F57-4659-AF5D-18498C1656BB}" type="pres">
      <dgm:prSet presAssocID="{3B18BE0C-D8FC-4D81-A2BF-2B4BE93FD99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24054-5233-4E44-9388-024CFF1E65DB}" type="presOf" srcId="{20CED04A-A914-4782-AAEE-D0C845D1A924}" destId="{CEFF7372-2A24-4148-B90B-51696AA19A3F}" srcOrd="0" destOrd="0" presId="urn:microsoft.com/office/officeart/2005/8/layout/radial3"/>
    <dgm:cxn modelId="{5287F128-1C98-43F6-89A4-087A5E7D23D6}" type="presOf" srcId="{3B18BE0C-D8FC-4D81-A2BF-2B4BE93FD99C}" destId="{6C9012DF-2F57-4659-AF5D-18498C1656BB}" srcOrd="0" destOrd="0" presId="urn:microsoft.com/office/officeart/2005/8/layout/radial3"/>
    <dgm:cxn modelId="{179DBF73-0DFA-4EB8-A9DB-6BDB759832BB}" type="presOf" srcId="{575E7150-7779-4DB5-8165-955231920281}" destId="{91D7A295-F510-4D4B-814C-3C71D3A4C375}" srcOrd="0" destOrd="0" presId="urn:microsoft.com/office/officeart/2005/8/layout/radial3"/>
    <dgm:cxn modelId="{A84DF7CB-883F-4A85-B48C-D4742E3D5E97}" type="presOf" srcId="{ACA4D00E-DF5D-4842-B13E-2F67E20D7476}" destId="{A621D1B2-7473-4613-83AA-A195B0E1D3C6}" srcOrd="0" destOrd="0" presId="urn:microsoft.com/office/officeart/2005/8/layout/radial3"/>
    <dgm:cxn modelId="{469597BE-4F46-473E-91DC-FB60444CB76B}" srcId="{ACA4D00E-DF5D-4842-B13E-2F67E20D7476}" destId="{E4AC2BFC-B485-4216-A3EB-812DC12E2C01}" srcOrd="0" destOrd="0" parTransId="{3544E7D6-DF7D-4E21-ACBF-EEAB119E7BC9}" sibTransId="{3FCDCF5B-1F66-4AC1-A321-20A4ED18C638}"/>
    <dgm:cxn modelId="{9D3039F5-2EA0-4899-B723-D789A5B259BB}" type="presOf" srcId="{E4AC2BFC-B485-4216-A3EB-812DC12E2C01}" destId="{19BC8218-AB17-43BD-B130-5635AC37B1ED}" srcOrd="0" destOrd="0" presId="urn:microsoft.com/office/officeart/2005/8/layout/radial3"/>
    <dgm:cxn modelId="{0450681E-40D1-4C69-9BDF-34D7E5661F18}" srcId="{379BFBDA-25CA-4D80-9C1B-9C257D81FAF1}" destId="{ACA4D00E-DF5D-4842-B13E-2F67E20D7476}" srcOrd="0" destOrd="0" parTransId="{2F4E1571-FB18-4B66-9609-DDEFE69D8839}" sibTransId="{1A51C164-3EBF-4C98-8425-FD042E597BE5}"/>
    <dgm:cxn modelId="{A5513386-D392-45D1-9B34-0148397D4960}" srcId="{ACA4D00E-DF5D-4842-B13E-2F67E20D7476}" destId="{575E7150-7779-4DB5-8165-955231920281}" srcOrd="2" destOrd="0" parTransId="{8926EEFF-5386-4414-8BEF-08AC7B8DC043}" sibTransId="{EBFEC7D5-9221-464C-B952-DD5A127772FD}"/>
    <dgm:cxn modelId="{85913267-0575-41DC-A0DC-904B06678C42}" srcId="{ACA4D00E-DF5D-4842-B13E-2F67E20D7476}" destId="{20CED04A-A914-4782-AAEE-D0C845D1A924}" srcOrd="1" destOrd="0" parTransId="{7FBFEC14-69C8-4AFF-ADD4-B61FBC2B6F25}" sibTransId="{73865B25-3DE2-4519-BCA0-A743FFE1CD9F}"/>
    <dgm:cxn modelId="{4597F355-E160-44FB-B9D2-17FAC53E1EC2}" type="presOf" srcId="{379BFBDA-25CA-4D80-9C1B-9C257D81FAF1}" destId="{E33EC18C-EB40-4034-B999-D81329F69316}" srcOrd="0" destOrd="0" presId="urn:microsoft.com/office/officeart/2005/8/layout/radial3"/>
    <dgm:cxn modelId="{34366BC6-0011-4B09-9815-B9FE1F27D242}" srcId="{ACA4D00E-DF5D-4842-B13E-2F67E20D7476}" destId="{3B18BE0C-D8FC-4D81-A2BF-2B4BE93FD99C}" srcOrd="3" destOrd="0" parTransId="{5B8E5C13-2AE2-4C51-B6AF-68EC47A4B209}" sibTransId="{B9EB1510-771C-4DF2-9322-8ED466E9D806}"/>
    <dgm:cxn modelId="{5CF99BB2-A776-41B4-AF37-201D85EC6BDD}" type="presParOf" srcId="{E33EC18C-EB40-4034-B999-D81329F69316}" destId="{9B400908-C318-403B-9A44-06225FC9BF1B}" srcOrd="0" destOrd="0" presId="urn:microsoft.com/office/officeart/2005/8/layout/radial3"/>
    <dgm:cxn modelId="{85DF6FA7-CB1F-4353-88D5-EB6722F1E893}" type="presParOf" srcId="{9B400908-C318-403B-9A44-06225FC9BF1B}" destId="{A621D1B2-7473-4613-83AA-A195B0E1D3C6}" srcOrd="0" destOrd="0" presId="urn:microsoft.com/office/officeart/2005/8/layout/radial3"/>
    <dgm:cxn modelId="{3B6816B5-9796-4F72-BC18-2DC593E927B7}" type="presParOf" srcId="{9B400908-C318-403B-9A44-06225FC9BF1B}" destId="{19BC8218-AB17-43BD-B130-5635AC37B1ED}" srcOrd="1" destOrd="0" presId="urn:microsoft.com/office/officeart/2005/8/layout/radial3"/>
    <dgm:cxn modelId="{D66565C4-1978-49F1-926B-2045E4D935A2}" type="presParOf" srcId="{9B400908-C318-403B-9A44-06225FC9BF1B}" destId="{CEFF7372-2A24-4148-B90B-51696AA19A3F}" srcOrd="2" destOrd="0" presId="urn:microsoft.com/office/officeart/2005/8/layout/radial3"/>
    <dgm:cxn modelId="{61AE0DF4-EE99-411F-A715-179A5FD53F85}" type="presParOf" srcId="{9B400908-C318-403B-9A44-06225FC9BF1B}" destId="{91D7A295-F510-4D4B-814C-3C71D3A4C375}" srcOrd="3" destOrd="0" presId="urn:microsoft.com/office/officeart/2005/8/layout/radial3"/>
    <dgm:cxn modelId="{7B5808B4-C37C-446C-8605-FE158E0C5261}" type="presParOf" srcId="{9B400908-C318-403B-9A44-06225FC9BF1B}" destId="{6C9012DF-2F57-4659-AF5D-18498C1656B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D1B2-7473-4613-83AA-A195B0E1D3C6}">
      <dsp:nvSpPr>
        <dsp:cNvPr id="0" name=""/>
        <dsp:cNvSpPr/>
      </dsp:nvSpPr>
      <dsp:spPr>
        <a:xfrm>
          <a:off x="4193976" y="1526976"/>
          <a:ext cx="3804046" cy="38040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51066" y="2084066"/>
        <a:ext cx="2689866" cy="2689866"/>
      </dsp:txXfrm>
    </dsp:sp>
    <dsp:sp modelId="{19BC8218-AB17-43BD-B130-5635AC37B1ED}">
      <dsp:nvSpPr>
        <dsp:cNvPr id="0" name=""/>
        <dsp:cNvSpPr/>
      </dsp:nvSpPr>
      <dsp:spPr>
        <a:xfrm>
          <a:off x="5144988" y="679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5423533" y="279224"/>
        <a:ext cx="1344933" cy="1344933"/>
      </dsp:txXfrm>
    </dsp:sp>
    <dsp:sp modelId="{CEFF7372-2A24-4148-B90B-51696AA19A3F}">
      <dsp:nvSpPr>
        <dsp:cNvPr id="0" name=""/>
        <dsp:cNvSpPr/>
      </dsp:nvSpPr>
      <dsp:spPr>
        <a:xfrm>
          <a:off x="7622297" y="2477988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7900842" y="2756533"/>
        <a:ext cx="1344933" cy="1344933"/>
      </dsp:txXfrm>
    </dsp:sp>
    <dsp:sp modelId="{91D7A295-F510-4D4B-814C-3C71D3A4C375}">
      <dsp:nvSpPr>
        <dsp:cNvPr id="0" name=""/>
        <dsp:cNvSpPr/>
      </dsp:nvSpPr>
      <dsp:spPr>
        <a:xfrm>
          <a:off x="5144988" y="4955297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5423533" y="5233842"/>
        <a:ext cx="1344933" cy="1344933"/>
      </dsp:txXfrm>
    </dsp:sp>
    <dsp:sp modelId="{6C9012DF-2F57-4659-AF5D-18498C1656BB}">
      <dsp:nvSpPr>
        <dsp:cNvPr id="0" name=""/>
        <dsp:cNvSpPr/>
      </dsp:nvSpPr>
      <dsp:spPr>
        <a:xfrm>
          <a:off x="2667679" y="2477988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946224" y="2756533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0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C7B3-D65B-4FEC-84F7-7A1267F1C34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C4CB-A2A5-4282-A195-FE09C88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7471597_Images-of-flowers-810x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50" y="705394"/>
            <a:ext cx="99782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376"/>
            <a:ext cx="5711480" cy="356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8" y="287376"/>
            <a:ext cx="4759566" cy="356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8457" y="4310743"/>
            <a:ext cx="598278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মরু</a:t>
            </a:r>
            <a:r>
              <a:rPr lang="en-US" dirty="0" smtClean="0"/>
              <a:t> </a:t>
            </a:r>
            <a:r>
              <a:rPr lang="en-US" dirty="0" err="1" smtClean="0"/>
              <a:t>অঞ্চল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1246" y="4323804"/>
            <a:ext cx="50161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পার্বত্য</a:t>
            </a:r>
            <a:r>
              <a:rPr lang="en-US" dirty="0" smtClean="0"/>
              <a:t> </a:t>
            </a:r>
            <a:r>
              <a:rPr lang="en-US" dirty="0" err="1" smtClean="0"/>
              <a:t>অঞ্চল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 অনুযায়ী আরবের প্রকার ও বৈশিষ্ট্য। ভূ-প্রকৃতি অনুযায়ী আরবকে দুই অঞ্চলে ভাগ করা যায়। যথা-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9897" y="1828799"/>
            <a:ext cx="5209903" cy="434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8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মরু অঞ্চল</a:t>
            </a:r>
          </a:p>
          <a:p>
            <a:pPr algn="ctr"/>
            <a:r>
              <a:rPr lang="en-US" sz="8700" smtClean="0">
                <a:latin typeface="NikoshBAN" panose="02000000000000000000" pitchFamily="2" charset="0"/>
                <a:cs typeface="NikoshBAN" panose="02000000000000000000" pitchFamily="2" charset="0"/>
              </a:rPr>
              <a:t>মরু অঞ্চল বালিরাশিপূর্ণ</a:t>
            </a:r>
          </a:p>
          <a:p>
            <a:pPr algn="ctr"/>
            <a:r>
              <a:rPr lang="en-US" sz="870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 অনুপযোগী</a:t>
            </a:r>
          </a:p>
          <a:p>
            <a:pPr algn="ctr"/>
            <a:endParaRPr lang="en-US" sz="80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  <a:p>
            <a:pPr algn="ctr"/>
            <a:endParaRPr lang="en-US" sz="80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8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</a:t>
            </a:r>
          </a:p>
          <a:p>
            <a:pPr algn="ctr"/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 গাছ গাছালিতে  পরিপূর্ণ</a:t>
            </a:r>
          </a:p>
          <a:p>
            <a:pPr algn="ctr"/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  বসবাসের উপযোগী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6731" y="391887"/>
            <a:ext cx="8112034" cy="5368835"/>
            <a:chOff x="2352471" y="718767"/>
            <a:chExt cx="5849847" cy="5316274"/>
          </a:xfrm>
        </p:grpSpPr>
        <p:sp>
          <p:nvSpPr>
            <p:cNvPr id="5" name="Trapezoid 4"/>
            <p:cNvSpPr/>
            <p:nvPr/>
          </p:nvSpPr>
          <p:spPr>
            <a:xfrm>
              <a:off x="2352471" y="718767"/>
              <a:ext cx="5849847" cy="1700128"/>
            </a:xfrm>
            <a:prstGeom prst="trapezoi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41815" y="3513909"/>
              <a:ext cx="1149534" cy="22533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9712" y="2413249"/>
              <a:ext cx="5434757" cy="36217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ঘরে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নিরাপদে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4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16345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0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574763"/>
            <a:ext cx="86709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360" y="1789608"/>
            <a:ext cx="8670963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মনমানসিকতার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পরেছিল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0008" y="744587"/>
            <a:ext cx="7171513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সু-স্বাস্থ্য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08"/>
            <a:ext cx="5026140" cy="504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2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509451"/>
            <a:ext cx="9033592" cy="5630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9188" y="13064"/>
            <a:ext cx="2926080" cy="6789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58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7944" y="953589"/>
            <a:ext cx="5852160" cy="4273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4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ভাতশালা,সদর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r="28961" b="23579"/>
          <a:stretch/>
        </p:blipFill>
        <p:spPr>
          <a:xfrm>
            <a:off x="222070" y="979715"/>
            <a:ext cx="4088674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629" y="718455"/>
            <a:ext cx="6897187" cy="590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বর্ষ-২য়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22903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1886" y="52252"/>
            <a:ext cx="11403874" cy="6753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0" y="0"/>
            <a:ext cx="897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457200"/>
            <a:ext cx="10750732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জাজীরাতুল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ভূ-প্রকৃতির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1" y="731520"/>
            <a:ext cx="9823269" cy="5170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জাজিরাতুল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185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7</cp:revision>
  <dcterms:created xsi:type="dcterms:W3CDTF">2020-07-29T01:23:03Z</dcterms:created>
  <dcterms:modified xsi:type="dcterms:W3CDTF">2020-07-29T02:10:02Z</dcterms:modified>
</cp:coreProperties>
</file>