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sldIdLst>
    <p:sldId id="281" r:id="rId2"/>
    <p:sldId id="318" r:id="rId3"/>
    <p:sldId id="285" r:id="rId4"/>
    <p:sldId id="260" r:id="rId5"/>
    <p:sldId id="261" r:id="rId6"/>
    <p:sldId id="262" r:id="rId7"/>
    <p:sldId id="317" r:id="rId8"/>
    <p:sldId id="329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31" r:id="rId20"/>
    <p:sldId id="332" r:id="rId21"/>
    <p:sldId id="333" r:id="rId22"/>
    <p:sldId id="334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14" r:id="rId40"/>
    <p:sldId id="277" r:id="rId41"/>
    <p:sldId id="278" r:id="rId42"/>
    <p:sldId id="316" r:id="rId43"/>
    <p:sldId id="27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89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4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6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90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40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763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13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41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5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9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9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8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6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6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3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3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flipH="1">
            <a:off x="1378857" y="0"/>
            <a:ext cx="10813143" cy="6858000"/>
          </a:xfrm>
          <a:prstGeom prst="flowChartDelay">
            <a:avLst/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09371" y="2676605"/>
            <a:ext cx="9782629" cy="156966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5934670"/>
            <a:ext cx="12192000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গোপনে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27" y="245660"/>
            <a:ext cx="10208525" cy="54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5934670"/>
            <a:ext cx="12192000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প্রশ্রয়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55283"/>
            <a:ext cx="9613000" cy="55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22267"/>
            <a:ext cx="121920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সহজতর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57" y="482174"/>
            <a:ext cx="9812740" cy="499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5934670"/>
            <a:ext cx="12192000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557" y="1003176"/>
            <a:ext cx="4480706" cy="401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34561"/>
            <a:ext cx="121920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দক্ষভাবে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পুরনো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কাগজপত্রে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227093" cy="5131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384" y="0"/>
            <a:ext cx="6563294" cy="513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34561"/>
            <a:ext cx="12192000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242" y="264354"/>
            <a:ext cx="10215491" cy="50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34561"/>
            <a:ext cx="12192000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নিরসনের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কাজটিও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28" y="164341"/>
            <a:ext cx="10194167" cy="49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88559"/>
            <a:ext cx="121920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153" y="226894"/>
            <a:ext cx="10163104" cy="56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88559"/>
            <a:ext cx="12192000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ভান্ডারে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স্বচ্ছতার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742" y="281484"/>
            <a:ext cx="10249754" cy="55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54443" y="535459"/>
            <a:ext cx="10074876" cy="61207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29265" y="3134151"/>
            <a:ext cx="9325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টেন্ডারিং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637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flipH="1">
            <a:off x="0" y="0"/>
            <a:ext cx="12191996" cy="6858000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43" y="-1103086"/>
            <a:ext cx="6458857" cy="79610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5054" y="2113001"/>
            <a:ext cx="6458858" cy="3108543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সালাউদ্দিন</a:t>
            </a:r>
            <a:endParaRPr lang="en-US" sz="8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চারিতালুক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দারুল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হুদা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পোঃ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আতলাপুর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রূপগঞ্জ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88559"/>
            <a:ext cx="121920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টেন্ডার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পোর্টাল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675" y="590154"/>
            <a:ext cx="10222173" cy="482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11450"/>
            <a:ext cx="12192000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টেন্ডারের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03" y="200877"/>
            <a:ext cx="10088539" cy="502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88559"/>
            <a:ext cx="121920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বিজ্ঞপ্তি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39" y="317950"/>
            <a:ext cx="8959827" cy="56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03501"/>
            <a:ext cx="12192000" cy="212365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লিখিতভাবে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সাশ্রয়ী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বেছে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34342"/>
            <a:ext cx="12192000" cy="212365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একসময়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দুর্নীতিপরায়ণ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বিষয়গুলোতে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ভয়ভীতি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নিজেরাই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09" y="272955"/>
            <a:ext cx="9471545" cy="42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57233"/>
            <a:ext cx="12192000" cy="280076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আজকাল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টেন্ডারিংয়ের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মুখোমুখি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গিয়েছে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09" y="122484"/>
            <a:ext cx="8982277" cy="365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57233"/>
            <a:ext cx="12192000" cy="280076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আজকাল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টেন্ডারিংয়ের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মুখোমুখি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গিয়েছে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54443" y="535459"/>
            <a:ext cx="10074876" cy="61207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9265" y="3134151"/>
            <a:ext cx="9325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</a:t>
            </a:r>
            <a:endParaRPr lang="en-US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34342"/>
            <a:ext cx="12192000" cy="212365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252" y="244552"/>
            <a:ext cx="9076900" cy="40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11450"/>
            <a:ext cx="12192000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দালাল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পণ্যগুলো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61" y="673521"/>
            <a:ext cx="9239535" cy="447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flipH="1">
            <a:off x="130631" y="0"/>
            <a:ext cx="12191996" cy="6858000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26" y="0"/>
            <a:ext cx="6096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6286" y="1927144"/>
            <a:ext cx="4920343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03</a:t>
            </a:r>
          </a:p>
          <a:p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7359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11450"/>
            <a:ext cx="121920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উৎপাদনকারীরাও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নায্যমূল্য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324" y="569651"/>
            <a:ext cx="4274233" cy="4261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819" y="569651"/>
            <a:ext cx="5278129" cy="42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দালাল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উৎপাদনকারীরা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।  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87" y="-1190224"/>
            <a:ext cx="4179195" cy="3857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392" y="180305"/>
            <a:ext cx="5574475" cy="2137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365" y="2529760"/>
            <a:ext cx="4133917" cy="26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শোরুমের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গুদামে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21" y="206062"/>
            <a:ext cx="10135674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দুজনেই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লাভবান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002" y="505830"/>
            <a:ext cx="4562677" cy="3718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72360" y="505830"/>
            <a:ext cx="4092867" cy="37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ক্ষমতাশালী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প্রতিষ্ঠানও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অবিচার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যুদ্ধবিগ্রহ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488" y="143337"/>
            <a:ext cx="9813166" cy="43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বিপর্যয়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দুঃখ-দুর্দশার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মুখোমুখি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669" y="0"/>
            <a:ext cx="5060862" cy="5396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92" y="0"/>
            <a:ext cx="4919728" cy="53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অবিবেচক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স্বৈরশাসক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নীতিহীন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রাষ্ট্রপ্রধান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33" y="233429"/>
            <a:ext cx="9525269" cy="451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29" y="149984"/>
            <a:ext cx="9899293" cy="57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11669"/>
            <a:ext cx="12192000" cy="17543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নেক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দিচ্ছে-এটি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আইনসম্মত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বিতর্ক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প্রথমবারের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অপকর্ম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8" y="508111"/>
            <a:ext cx="9775064" cy="57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2815771" y="174172"/>
            <a:ext cx="6270172" cy="1233714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2108886" y="2235200"/>
            <a:ext cx="9952487" cy="4049485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টেন্ডারিং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01143" y="0"/>
            <a:ext cx="8244113" cy="346891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196530" y="222422"/>
            <a:ext cx="5586432" cy="1882934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96530" y="2651014"/>
            <a:ext cx="11723621" cy="4049485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দুর্নীতিপরায়ণ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নাটিকা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মঞ্চস্থ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lay 4"/>
          <p:cNvSpPr/>
          <p:nvPr/>
        </p:nvSpPr>
        <p:spPr>
          <a:xfrm flipH="1">
            <a:off x="130628" y="1132115"/>
            <a:ext cx="12061367" cy="5725886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0347" y="2594674"/>
            <a:ext cx="10437340" cy="28007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1" indent="-457200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ই-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টেন্ডার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পোর্টালের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টেন্ডারিং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শো-রুম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30628" y="130630"/>
            <a:ext cx="4005943" cy="1233714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471" y="238897"/>
            <a:ext cx="4042229" cy="122586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01600" y="1436914"/>
            <a:ext cx="12090400" cy="5421086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4058" y="2888121"/>
            <a:ext cx="106534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নিরসন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?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7428" y="2810435"/>
            <a:ext cx="5938996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2" y="0"/>
            <a:ext cx="5833786" cy="2879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859" y="0"/>
            <a:ext cx="6010142" cy="28796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025" y="3149373"/>
            <a:ext cx="4812703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ধরেছে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4019" y="3149372"/>
            <a:ext cx="4196462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025" y="4086557"/>
            <a:ext cx="4812703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4019" y="4086556"/>
            <a:ext cx="4196462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042" y="5023741"/>
            <a:ext cx="4812703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4019" y="5023741"/>
            <a:ext cx="4196462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নিরসন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>
            <a:off x="0" y="0"/>
            <a:ext cx="12192000" cy="6858000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2499103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 smtClean="0">
                <a:ln/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9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/>
                <a:latin typeface="NikoshBAN" pitchFamily="2" charset="0"/>
                <a:cs typeface="NikoshBAN" pitchFamily="2" charset="0"/>
              </a:rPr>
              <a:t>নিরসন</a:t>
            </a:r>
            <a:r>
              <a:rPr lang="en-US" sz="9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>
            <a:off x="0" y="0"/>
            <a:ext cx="5614416" cy="1886857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59242"/>
            <a:ext cx="12192000" cy="40987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7" y="3019736"/>
            <a:ext cx="120613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নিরসনের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টেন্ডারিং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Tx/>
              <a:buAutoNum type="arabicPeriod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Tx/>
              <a:buAutoNum type="arabicPeriod"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54443" y="535459"/>
            <a:ext cx="10074876" cy="61207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82811" y="2718653"/>
            <a:ext cx="9325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নিরসনের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033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5934670"/>
            <a:ext cx="12192000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70" y="351453"/>
            <a:ext cx="9867332" cy="54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1364</TotalTime>
  <Words>615</Words>
  <Application>Microsoft Office PowerPoint</Application>
  <PresentationFormat>Widescreen</PresentationFormat>
  <Paragraphs>62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Century Gothic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CDHAM</dc:creator>
  <cp:lastModifiedBy>USER</cp:lastModifiedBy>
  <cp:revision>135</cp:revision>
  <dcterms:created xsi:type="dcterms:W3CDTF">2020-04-13T05:16:00Z</dcterms:created>
  <dcterms:modified xsi:type="dcterms:W3CDTF">2020-07-26T11:26:06Z</dcterms:modified>
</cp:coreProperties>
</file>