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9" r:id="rId4"/>
    <p:sldId id="258" r:id="rId5"/>
    <p:sldId id="260" r:id="rId6"/>
    <p:sldId id="259" r:id="rId7"/>
    <p:sldId id="261" r:id="rId8"/>
    <p:sldId id="291" r:id="rId9"/>
    <p:sldId id="295" r:id="rId10"/>
    <p:sldId id="262" r:id="rId11"/>
    <p:sldId id="264" r:id="rId12"/>
    <p:sldId id="299" r:id="rId13"/>
    <p:sldId id="263" r:id="rId14"/>
    <p:sldId id="294" r:id="rId15"/>
    <p:sldId id="293" r:id="rId16"/>
    <p:sldId id="290" r:id="rId17"/>
    <p:sldId id="298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har Islam" initials="A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FF00FF"/>
    <a:srgbClr val="00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2" autoAdjust="0"/>
  </p:normalViewPr>
  <p:slideViewPr>
    <p:cSldViewPr snapToGrid="0">
      <p:cViewPr>
        <p:scale>
          <a:sx n="71" d="100"/>
          <a:sy n="71" d="100"/>
        </p:scale>
        <p:origin x="-654" y="-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86E8-2EFB-4866-A3EC-FCFD27704465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12C89-7204-4FFB-B1EE-3B9A0F145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salimhossainsp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???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4" y="3657600"/>
            <a:ext cx="11456894" cy="2831829"/>
          </a:xfrm>
          <a:prstGeom prst="rect">
            <a:avLst/>
          </a:prstGeom>
        </p:spPr>
      </p:pic>
      <p:sp>
        <p:nvSpPr>
          <p:cNvPr id="6" name="Half Frame 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8:48:08 AM</a:t>
            </a:fld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02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0558" y="484094"/>
            <a:ext cx="11325960" cy="30793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Bottom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numCol="1" rtlCol="0" anchor="b">
            <a:prstTxWarp prst="textPlain">
              <a:avLst>
                <a:gd name="adj" fmla="val 50855"/>
              </a:avLst>
            </a:prstTxWarp>
            <a:normAutofit/>
            <a:scene3d>
              <a:camera prst="obliqueBottomLeft"/>
              <a:lightRig rig="threePt" dir="t"/>
            </a:scene3d>
            <a:sp3d extrusionH="57150">
              <a:bevelT w="69850" h="38100" prst="cross"/>
            </a:sp3d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err="1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18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18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8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800" dirty="0" err="1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8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8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49623" y="389965"/>
            <a:ext cx="5553636" cy="60994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5903259" y="365131"/>
            <a:ext cx="5903259" cy="60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8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8:48:14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02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6" b="29371"/>
          <a:stretch/>
        </p:blipFill>
        <p:spPr>
          <a:xfrm>
            <a:off x="605118" y="564778"/>
            <a:ext cx="10972800" cy="5741893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15377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8:48:14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02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1" r="2578" b="5199"/>
          <a:stretch/>
        </p:blipFill>
        <p:spPr bwMode="auto">
          <a:xfrm>
            <a:off x="551164" y="537882"/>
            <a:ext cx="11080541" cy="5782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064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8:48:14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02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833" y="538894"/>
            <a:ext cx="11201400" cy="5782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86833" y="538894"/>
            <a:ext cx="106764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</a:t>
            </a:r>
          </a:p>
          <a:p>
            <a:pPr algn="ctr"/>
            <a:r>
              <a:rPr lang="bn-BD" sz="9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সতর কাহাকে বলে?</a:t>
            </a:r>
            <a:endParaRPr lang="en-US" sz="9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4979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00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0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8:48:14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02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" r="3191"/>
          <a:stretch/>
        </p:blipFill>
        <p:spPr>
          <a:xfrm>
            <a:off x="511485" y="537880"/>
            <a:ext cx="11066433" cy="5782238"/>
          </a:xfrm>
          <a:prstGeom prst="rect">
            <a:avLst/>
          </a:prstGeom>
          <a:ln w="38100">
            <a:solidFill>
              <a:srgbClr val="FF00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7730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8:48:14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02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r="2162" b="77494"/>
          <a:stretch/>
        </p:blipFill>
        <p:spPr>
          <a:xfrm>
            <a:off x="564776" y="512733"/>
            <a:ext cx="11026589" cy="2916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 t="61291" r="6573" b="12034"/>
          <a:stretch/>
        </p:blipFill>
        <p:spPr>
          <a:xfrm>
            <a:off x="564776" y="3429000"/>
            <a:ext cx="11026589" cy="291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8529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8:48:14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02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9" b="22042"/>
          <a:stretch/>
        </p:blipFill>
        <p:spPr>
          <a:xfrm>
            <a:off x="551329" y="497542"/>
            <a:ext cx="11080377" cy="5822576"/>
          </a:xfrm>
          <a:prstGeom prst="rect">
            <a:avLst/>
          </a:prstGeom>
          <a:ln w="38100">
            <a:solidFill>
              <a:srgbClr val="FF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3155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8:48:14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02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r="11433" b="8019"/>
          <a:stretch/>
        </p:blipFill>
        <p:spPr bwMode="auto">
          <a:xfrm>
            <a:off x="510988" y="1329266"/>
            <a:ext cx="11147612" cy="504463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</p:pic>
      <p:sp>
        <p:nvSpPr>
          <p:cNvPr id="15" name="Flowchart: Multidocument 14"/>
          <p:cNvSpPr/>
          <p:nvPr/>
        </p:nvSpPr>
        <p:spPr>
          <a:xfrm>
            <a:off x="528917" y="295836"/>
            <a:ext cx="4419600" cy="979642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-Shape 17"/>
          <p:cNvSpPr/>
          <p:nvPr/>
        </p:nvSpPr>
        <p:spPr>
          <a:xfrm rot="19573964">
            <a:off x="7782459" y="2469922"/>
            <a:ext cx="1005840" cy="182880"/>
          </a:xfrm>
          <a:prstGeom prst="corner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-Shape 20"/>
          <p:cNvSpPr/>
          <p:nvPr/>
        </p:nvSpPr>
        <p:spPr>
          <a:xfrm rot="19573964">
            <a:off x="1557716" y="4463732"/>
            <a:ext cx="1005840" cy="182880"/>
          </a:xfrm>
          <a:prstGeom prst="corner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-Shape 16"/>
          <p:cNvSpPr/>
          <p:nvPr/>
        </p:nvSpPr>
        <p:spPr>
          <a:xfrm rot="19573964">
            <a:off x="7782459" y="5327226"/>
            <a:ext cx="1005840" cy="182880"/>
          </a:xfrm>
          <a:prstGeom prst="corner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7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1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10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100"/>
                            </p:stCondLst>
                            <p:childTnLst>
                              <p:par>
                                <p:cTn id="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15" grpId="0" uiExpand="1" build="p" animBg="1"/>
      <p:bldP spid="18" grpId="0" animBg="1"/>
      <p:bldP spid="21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8:48:14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02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17887" b="22021"/>
          <a:stretch/>
        </p:blipFill>
        <p:spPr bwMode="auto">
          <a:xfrm>
            <a:off x="524434" y="1439332"/>
            <a:ext cx="11053483" cy="4907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lowchart: Multidocument 14"/>
          <p:cNvSpPr/>
          <p:nvPr/>
        </p:nvSpPr>
        <p:spPr>
          <a:xfrm>
            <a:off x="407894" y="110066"/>
            <a:ext cx="4419600" cy="1219200"/>
          </a:xfrm>
          <a:prstGeom prst="flowChartMultidocumen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L-Shape 31"/>
          <p:cNvSpPr/>
          <p:nvPr/>
        </p:nvSpPr>
        <p:spPr>
          <a:xfrm rot="19573964">
            <a:off x="1645870" y="2240174"/>
            <a:ext cx="1005840" cy="182880"/>
          </a:xfrm>
          <a:prstGeom prst="corner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-Shape 33"/>
          <p:cNvSpPr/>
          <p:nvPr/>
        </p:nvSpPr>
        <p:spPr>
          <a:xfrm rot="19573964">
            <a:off x="8308638" y="5241563"/>
            <a:ext cx="1005840" cy="182880"/>
          </a:xfrm>
          <a:prstGeom prst="corner">
            <a:avLst/>
          </a:prstGeom>
          <a:solidFill>
            <a:srgbClr val="00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44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1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10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100"/>
                            </p:stCondLst>
                            <p:childTnLst>
                              <p:par>
                                <p:cTn id="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15" grpId="0" uiExpand="1" build="p" animBg="1"/>
      <p:bldP spid="32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221129"/>
            <a:ext cx="7108512" cy="208180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13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13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52265" y="1286932"/>
            <a:ext cx="4227359" cy="1574801"/>
            <a:chOff x="9262533" y="1185333"/>
            <a:chExt cx="2472267" cy="157480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Rectangle 3"/>
            <p:cNvSpPr/>
            <p:nvPr/>
          </p:nvSpPr>
          <p:spPr>
            <a:xfrm>
              <a:off x="9770534" y="1185333"/>
              <a:ext cx="1456267" cy="10160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inus 4"/>
            <p:cNvSpPr/>
            <p:nvPr/>
          </p:nvSpPr>
          <p:spPr>
            <a:xfrm>
              <a:off x="9262533" y="1727201"/>
              <a:ext cx="2472267" cy="1032933"/>
            </a:xfrm>
            <a:prstGeom prst="mathMinus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7704667" y="287867"/>
            <a:ext cx="3765674" cy="1117600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8:48:15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02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9" b="32821"/>
          <a:stretch/>
        </p:blipFill>
        <p:spPr>
          <a:xfrm>
            <a:off x="443753" y="2345266"/>
            <a:ext cx="11241741" cy="4131734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0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34800" cy="25738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221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133" y="2637894"/>
            <a:ext cx="5926666" cy="37798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894"/>
            <a:ext cx="5825067" cy="377983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8:48:19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02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0" y="-21382"/>
            <a:ext cx="6096000" cy="6879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-43097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99245" y="412124"/>
            <a:ext cx="11217502" cy="5962918"/>
          </a:xfrm>
          <a:prstGeom prst="round2DiagRect">
            <a:avLst>
              <a:gd name="adj1" fmla="val 2628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সেলিম হ</a:t>
            </a:r>
            <a:r>
              <a:rPr lang="bn-BD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115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সাইন</a:t>
            </a:r>
            <a:endParaRPr lang="bn-BD" sz="115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IN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ৌলভি  </a:t>
            </a:r>
            <a:endParaRPr lang="bn-IN" sz="400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4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সিংচাপইড় </a:t>
            </a:r>
            <a:r>
              <a:rPr lang="bn-BD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ইসলামিয়া আলিম মাদ্রাসা</a:t>
            </a:r>
            <a:r>
              <a:rPr lang="en-US" sz="44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 সু্নামগঞ্জ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360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360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E-mail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s</a:t>
            </a:r>
            <a:r>
              <a:rPr lang="bn-BD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alimhossains</a:t>
            </a: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p@gmail.com</a:t>
            </a:r>
            <a:endParaRPr lang="en-US" sz="36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মোবাইল০১৭১২৩৯৭৯০৯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bn-BD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০১৭২৬৯৮৩৭৯৬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4312009"/>
            <a:ext cx="1908516" cy="19085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8:48:13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02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99244" y="412124"/>
            <a:ext cx="5696755" cy="59629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6000" y="412124"/>
            <a:ext cx="5629835" cy="59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8:48:09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02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961094"/>
              </p:ext>
            </p:extLst>
          </p:nvPr>
        </p:nvGraphicFramePr>
        <p:xfrm>
          <a:off x="648946" y="633256"/>
          <a:ext cx="10894108" cy="5591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Acrobat Document" r:id="rId4" imgW="5181566" imgH="6762570" progId="AcroExch.Document.7">
                  <p:link updateAutomatic="1"/>
                </p:oleObj>
              </mc:Choice>
              <mc:Fallback>
                <p:oleObj name="Acrobat Document" r:id="rId4" imgW="5181566" imgH="6762570" progId="AcroExch.Document.7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46" y="633256"/>
                        <a:ext cx="10894108" cy="5591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Horizontal Scroll 21"/>
          <p:cNvSpPr/>
          <p:nvPr/>
        </p:nvSpPr>
        <p:spPr>
          <a:xfrm>
            <a:off x="1855694" y="2846296"/>
            <a:ext cx="8077200" cy="2438400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4" tIns="45672" rIns="91344" bIns="45672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পরিচ্ছেদ আখলাক</a:t>
            </a:r>
          </a:p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রাজায়েল বা অসৎচরিত্র</a:t>
            </a: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নিনিট</a:t>
            </a:r>
            <a:endParaRPr lang="bn-BD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fld id="{5C7D2911-63BC-467B-8DD0-B8385E4B0D1D}" type="datetime10">
              <a:rPr lang="bn-BD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বৃহস্পতিবার, 02 জুলাই 2020</a:t>
            </a:fld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66486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bn-BD" sz="72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আর চিন্তা কর। </a:t>
            </a:r>
            <a:endParaRPr lang="en-US" sz="72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7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8:48:14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02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1" y="1830265"/>
            <a:ext cx="5426899" cy="3588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0265"/>
            <a:ext cx="5508811" cy="35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545" y="216394"/>
            <a:ext cx="11113561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 prst="hardEdg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6600" b="1" spc="300" dirty="0" smtClean="0">
                <a:ln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6600" b="1" cap="none" spc="300" dirty="0">
              <a:ln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647" y="0"/>
            <a:ext cx="8018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13" name="Down Ribbon 12"/>
          <p:cNvSpPr/>
          <p:nvPr/>
        </p:nvSpPr>
        <p:spPr>
          <a:xfrm>
            <a:off x="464545" y="2539155"/>
            <a:ext cx="11113561" cy="3821303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0000FF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1000" b="1" spc="50" dirty="0" smtClean="0">
                <a:ln w="13500">
                  <a:solidFill>
                    <a:srgbClr val="FF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অপচয়</a:t>
            </a:r>
            <a:endParaRPr lang="en-US" sz="31000" b="1" spc="50" dirty="0">
              <a:ln w="13500">
                <a:solidFill>
                  <a:srgbClr val="FF0000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8:48:14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02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9" grpId="0" animBg="1"/>
      <p:bldP spid="10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alf Frame 10"/>
          <p:cNvSpPr/>
          <p:nvPr/>
        </p:nvSpPr>
        <p:spPr>
          <a:xfrm>
            <a:off x="0" y="0"/>
            <a:ext cx="1591733" cy="1439333"/>
          </a:xfrm>
          <a:prstGeom prst="halfFrame">
            <a:avLst>
              <a:gd name="adj1" fmla="val 40807"/>
              <a:gd name="adj2" fmla="val 4828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548968" y="51298"/>
            <a:ext cx="1694329" cy="1591733"/>
          </a:xfrm>
          <a:prstGeom prst="halfFrame">
            <a:avLst>
              <a:gd name="adj1" fmla="val 40807"/>
              <a:gd name="adj2" fmla="val 3987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>
              <a:gd name="adj1" fmla="val 37070"/>
              <a:gd name="adj2" fmla="val 4267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>
              <a:gd name="adj1" fmla="val 41741"/>
              <a:gd name="adj2" fmla="val 4080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8:48:14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02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43753" y="470647"/>
            <a:ext cx="11214846" cy="6006353"/>
          </a:xfrm>
          <a:prstGeom prst="roundRect">
            <a:avLst/>
          </a:prstGeom>
          <a:solidFill>
            <a:srgbClr val="00FFFF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lvl="0" algn="ctr"/>
            <a:r>
              <a:rPr lang="bn-BD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r>
              <a:rPr lang="bn-BD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endParaRPr lang="bn-BD" sz="60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অপচয় এর পরিচয় বলতে </a:t>
            </a:r>
            <a:r>
              <a:rPr lang="en-US" sz="60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BD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নাজিলের প্রেক্ষাপট </a:t>
            </a:r>
            <a:r>
              <a:rPr lang="en-US" sz="6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আয়াতের শিক্ষা ও ইঙ্গিত বলতে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5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5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5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5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8:48:14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02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r="857" b="41197"/>
          <a:stretch/>
        </p:blipFill>
        <p:spPr>
          <a:xfrm>
            <a:off x="605118" y="638982"/>
            <a:ext cx="10986247" cy="5667689"/>
          </a:xfrm>
          <a:prstGeom prst="rect">
            <a:avLst/>
          </a:prstGeom>
          <a:ln w="57150">
            <a:solidFill>
              <a:srgbClr val="FF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18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8:48:14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02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4994" r="4896" b="36259"/>
          <a:stretch/>
        </p:blipFill>
        <p:spPr>
          <a:xfrm>
            <a:off x="537883" y="510988"/>
            <a:ext cx="11107270" cy="5836024"/>
          </a:xfrm>
          <a:prstGeom prst="rect">
            <a:avLst/>
          </a:prstGeom>
          <a:ln w="57150">
            <a:solidFill>
              <a:srgbClr val="0000FF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47894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8:48:14 AM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বৃহস্পতিবার, 02 জুলাই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3227" b="23701"/>
          <a:stretch/>
        </p:blipFill>
        <p:spPr>
          <a:xfrm>
            <a:off x="564776" y="544854"/>
            <a:ext cx="11040036" cy="5748370"/>
          </a:xfrm>
          <a:prstGeom prst="rect">
            <a:avLst/>
          </a:prstGeom>
          <a:ln w="38100" cap="sq">
            <a:solidFill>
              <a:srgbClr val="FF0000"/>
            </a:solidFill>
            <a:prstDash val="sysDot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2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2071</TotalTime>
  <Words>343</Words>
  <Application>Microsoft Office PowerPoint</Application>
  <PresentationFormat>Custom</PresentationFormat>
  <Paragraphs>112</Paragraphs>
  <Slides>19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Main Event</vt:lpstr>
      <vt:lpstr>???</vt:lpstr>
      <vt:lpstr>PowerPoint Presentation</vt:lpstr>
      <vt:lpstr>PowerPoint Presentation</vt:lpstr>
      <vt:lpstr>PowerPoint Presentation</vt:lpstr>
      <vt:lpstr>নিচের ছবিগুলো দেখ আর চিন্তা কর।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Azhar Islam</dc:creator>
  <cp:lastModifiedBy>ismail - [2010]</cp:lastModifiedBy>
  <cp:revision>341</cp:revision>
  <dcterms:created xsi:type="dcterms:W3CDTF">2017-09-07T18:02:12Z</dcterms:created>
  <dcterms:modified xsi:type="dcterms:W3CDTF">2020-07-02T02:54:19Z</dcterms:modified>
</cp:coreProperties>
</file>