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8" r:id="rId1"/>
  </p:sldMasterIdLst>
  <p:notesMasterIdLst>
    <p:notesMasterId r:id="rId19"/>
  </p:notesMasterIdLst>
  <p:sldIdLst>
    <p:sldId id="319" r:id="rId2"/>
    <p:sldId id="370" r:id="rId3"/>
    <p:sldId id="374" r:id="rId4"/>
    <p:sldId id="380" r:id="rId5"/>
    <p:sldId id="367" r:id="rId6"/>
    <p:sldId id="336" r:id="rId7"/>
    <p:sldId id="385" r:id="rId8"/>
    <p:sldId id="389" r:id="rId9"/>
    <p:sldId id="390" r:id="rId10"/>
    <p:sldId id="402" r:id="rId11"/>
    <p:sldId id="391" r:id="rId12"/>
    <p:sldId id="401" r:id="rId13"/>
    <p:sldId id="392" r:id="rId14"/>
    <p:sldId id="372" r:id="rId15"/>
    <p:sldId id="373" r:id="rId16"/>
    <p:sldId id="363" r:id="rId17"/>
    <p:sldId id="395" r:id="rId18"/>
  </p:sldIdLst>
  <p:sldSz cx="12801600" cy="7772400"/>
  <p:notesSz cx="6858000" cy="9144000"/>
  <p:defaultTextStyle>
    <a:defPPr>
      <a:defRPr lang="en-US"/>
    </a:defPPr>
    <a:lvl1pPr marL="0" algn="l" defTabSz="1175644" rtl="0" eaLnBrk="1" latinLnBrk="0" hangingPunct="1">
      <a:defRPr sz="2300" kern="1200">
        <a:solidFill>
          <a:schemeClr val="tx1"/>
        </a:solidFill>
        <a:latin typeface="+mn-lt"/>
        <a:ea typeface="+mn-ea"/>
        <a:cs typeface="+mn-cs"/>
      </a:defRPr>
    </a:lvl1pPr>
    <a:lvl2pPr marL="587822" algn="l" defTabSz="1175644" rtl="0" eaLnBrk="1" latinLnBrk="0" hangingPunct="1">
      <a:defRPr sz="2300" kern="1200">
        <a:solidFill>
          <a:schemeClr val="tx1"/>
        </a:solidFill>
        <a:latin typeface="+mn-lt"/>
        <a:ea typeface="+mn-ea"/>
        <a:cs typeface="+mn-cs"/>
      </a:defRPr>
    </a:lvl2pPr>
    <a:lvl3pPr marL="1175644" algn="l" defTabSz="1175644" rtl="0" eaLnBrk="1" latinLnBrk="0" hangingPunct="1">
      <a:defRPr sz="2300" kern="1200">
        <a:solidFill>
          <a:schemeClr val="tx1"/>
        </a:solidFill>
        <a:latin typeface="+mn-lt"/>
        <a:ea typeface="+mn-ea"/>
        <a:cs typeface="+mn-cs"/>
      </a:defRPr>
    </a:lvl3pPr>
    <a:lvl4pPr marL="1763466" algn="l" defTabSz="1175644" rtl="0" eaLnBrk="1" latinLnBrk="0" hangingPunct="1">
      <a:defRPr sz="2300" kern="1200">
        <a:solidFill>
          <a:schemeClr val="tx1"/>
        </a:solidFill>
        <a:latin typeface="+mn-lt"/>
        <a:ea typeface="+mn-ea"/>
        <a:cs typeface="+mn-cs"/>
      </a:defRPr>
    </a:lvl4pPr>
    <a:lvl5pPr marL="2351288" algn="l" defTabSz="1175644" rtl="0" eaLnBrk="1" latinLnBrk="0" hangingPunct="1">
      <a:defRPr sz="2300" kern="1200">
        <a:solidFill>
          <a:schemeClr val="tx1"/>
        </a:solidFill>
        <a:latin typeface="+mn-lt"/>
        <a:ea typeface="+mn-ea"/>
        <a:cs typeface="+mn-cs"/>
      </a:defRPr>
    </a:lvl5pPr>
    <a:lvl6pPr marL="2939110" algn="l" defTabSz="1175644" rtl="0" eaLnBrk="1" latinLnBrk="0" hangingPunct="1">
      <a:defRPr sz="2300" kern="1200">
        <a:solidFill>
          <a:schemeClr val="tx1"/>
        </a:solidFill>
        <a:latin typeface="+mn-lt"/>
        <a:ea typeface="+mn-ea"/>
        <a:cs typeface="+mn-cs"/>
      </a:defRPr>
    </a:lvl6pPr>
    <a:lvl7pPr marL="3526932" algn="l" defTabSz="1175644" rtl="0" eaLnBrk="1" latinLnBrk="0" hangingPunct="1">
      <a:defRPr sz="2300" kern="1200">
        <a:solidFill>
          <a:schemeClr val="tx1"/>
        </a:solidFill>
        <a:latin typeface="+mn-lt"/>
        <a:ea typeface="+mn-ea"/>
        <a:cs typeface="+mn-cs"/>
      </a:defRPr>
    </a:lvl7pPr>
    <a:lvl8pPr marL="4114754" algn="l" defTabSz="1175644" rtl="0" eaLnBrk="1" latinLnBrk="0" hangingPunct="1">
      <a:defRPr sz="2300" kern="1200">
        <a:solidFill>
          <a:schemeClr val="tx1"/>
        </a:solidFill>
        <a:latin typeface="+mn-lt"/>
        <a:ea typeface="+mn-ea"/>
        <a:cs typeface="+mn-cs"/>
      </a:defRPr>
    </a:lvl8pPr>
    <a:lvl9pPr marL="4702576" algn="l" defTabSz="1175644"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448">
          <p15:clr>
            <a:srgbClr val="A4A3A4"/>
          </p15:clr>
        </p15:guide>
        <p15:guide id="4"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8" autoAdjust="0"/>
    <p:restoredTop sz="96892" autoAdjust="0"/>
  </p:normalViewPr>
  <p:slideViewPr>
    <p:cSldViewPr>
      <p:cViewPr varScale="1">
        <p:scale>
          <a:sx n="62" d="100"/>
          <a:sy n="62" d="100"/>
        </p:scale>
        <p:origin x="270" y="48"/>
      </p:cViewPr>
      <p:guideLst>
        <p:guide orient="horz" pos="2160"/>
        <p:guide pos="2880"/>
        <p:guide orient="horz" pos="2448"/>
        <p:guide pos="40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437A3D-26E8-4C53-9992-9E3AD9DD63B7}" type="datetimeFigureOut">
              <a:rPr lang="en-US" smtClean="0"/>
              <a:pPr/>
              <a:t>7/3/2020</a:t>
            </a:fld>
            <a:endParaRPr lang="en-US"/>
          </a:p>
        </p:txBody>
      </p:sp>
      <p:sp>
        <p:nvSpPr>
          <p:cNvPr id="4" name="Slide Image Placeholder 3"/>
          <p:cNvSpPr>
            <a:spLocks noGrp="1" noRot="1" noChangeAspect="1"/>
          </p:cNvSpPr>
          <p:nvPr>
            <p:ph type="sldImg" idx="2"/>
          </p:nvPr>
        </p:nvSpPr>
        <p:spPr>
          <a:xfrm>
            <a:off x="606425" y="685800"/>
            <a:ext cx="56451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91D2AE-D848-4091-8455-1A9FD874A207}" type="slidenum">
              <a:rPr lang="en-US" smtClean="0"/>
              <a:pPr/>
              <a:t>‹#›</a:t>
            </a:fld>
            <a:endParaRPr lang="en-US"/>
          </a:p>
        </p:txBody>
      </p:sp>
    </p:spTree>
    <p:extLst>
      <p:ext uri="{BB962C8B-B14F-4D97-AF65-F5344CB8AC3E}">
        <p14:creationId xmlns:p14="http://schemas.microsoft.com/office/powerpoint/2010/main" val="3611712832"/>
      </p:ext>
    </p:extLst>
  </p:cSld>
  <p:clrMap bg1="lt1" tx1="dk1" bg2="lt2" tx2="dk2" accent1="accent1" accent2="accent2" accent3="accent3" accent4="accent4" accent5="accent5" accent6="accent6" hlink="hlink" folHlink="folHlink"/>
  <p:notesStyle>
    <a:lvl1pPr marL="0" algn="l" defTabSz="1175644" rtl="0" eaLnBrk="1" latinLnBrk="0" hangingPunct="1">
      <a:defRPr sz="1500" kern="1200">
        <a:solidFill>
          <a:schemeClr val="tx1"/>
        </a:solidFill>
        <a:latin typeface="+mn-lt"/>
        <a:ea typeface="+mn-ea"/>
        <a:cs typeface="+mn-cs"/>
      </a:defRPr>
    </a:lvl1pPr>
    <a:lvl2pPr marL="587822" algn="l" defTabSz="1175644" rtl="0" eaLnBrk="1" latinLnBrk="0" hangingPunct="1">
      <a:defRPr sz="1500" kern="1200">
        <a:solidFill>
          <a:schemeClr val="tx1"/>
        </a:solidFill>
        <a:latin typeface="+mn-lt"/>
        <a:ea typeface="+mn-ea"/>
        <a:cs typeface="+mn-cs"/>
      </a:defRPr>
    </a:lvl2pPr>
    <a:lvl3pPr marL="1175644" algn="l" defTabSz="1175644" rtl="0" eaLnBrk="1" latinLnBrk="0" hangingPunct="1">
      <a:defRPr sz="1500" kern="1200">
        <a:solidFill>
          <a:schemeClr val="tx1"/>
        </a:solidFill>
        <a:latin typeface="+mn-lt"/>
        <a:ea typeface="+mn-ea"/>
        <a:cs typeface="+mn-cs"/>
      </a:defRPr>
    </a:lvl3pPr>
    <a:lvl4pPr marL="1763466" algn="l" defTabSz="1175644" rtl="0" eaLnBrk="1" latinLnBrk="0" hangingPunct="1">
      <a:defRPr sz="1500" kern="1200">
        <a:solidFill>
          <a:schemeClr val="tx1"/>
        </a:solidFill>
        <a:latin typeface="+mn-lt"/>
        <a:ea typeface="+mn-ea"/>
        <a:cs typeface="+mn-cs"/>
      </a:defRPr>
    </a:lvl4pPr>
    <a:lvl5pPr marL="2351288" algn="l" defTabSz="1175644" rtl="0" eaLnBrk="1" latinLnBrk="0" hangingPunct="1">
      <a:defRPr sz="1500" kern="1200">
        <a:solidFill>
          <a:schemeClr val="tx1"/>
        </a:solidFill>
        <a:latin typeface="+mn-lt"/>
        <a:ea typeface="+mn-ea"/>
        <a:cs typeface="+mn-cs"/>
      </a:defRPr>
    </a:lvl5pPr>
    <a:lvl6pPr marL="2939110" algn="l" defTabSz="1175644" rtl="0" eaLnBrk="1" latinLnBrk="0" hangingPunct="1">
      <a:defRPr sz="1500" kern="1200">
        <a:solidFill>
          <a:schemeClr val="tx1"/>
        </a:solidFill>
        <a:latin typeface="+mn-lt"/>
        <a:ea typeface="+mn-ea"/>
        <a:cs typeface="+mn-cs"/>
      </a:defRPr>
    </a:lvl6pPr>
    <a:lvl7pPr marL="3526932" algn="l" defTabSz="1175644" rtl="0" eaLnBrk="1" latinLnBrk="0" hangingPunct="1">
      <a:defRPr sz="1500" kern="1200">
        <a:solidFill>
          <a:schemeClr val="tx1"/>
        </a:solidFill>
        <a:latin typeface="+mn-lt"/>
        <a:ea typeface="+mn-ea"/>
        <a:cs typeface="+mn-cs"/>
      </a:defRPr>
    </a:lvl7pPr>
    <a:lvl8pPr marL="4114754" algn="l" defTabSz="1175644" rtl="0" eaLnBrk="1" latinLnBrk="0" hangingPunct="1">
      <a:defRPr sz="1500" kern="1200">
        <a:solidFill>
          <a:schemeClr val="tx1"/>
        </a:solidFill>
        <a:latin typeface="+mn-lt"/>
        <a:ea typeface="+mn-ea"/>
        <a:cs typeface="+mn-cs"/>
      </a:defRPr>
    </a:lvl8pPr>
    <a:lvl9pPr marL="4702576" algn="l" defTabSz="1175644"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6425" y="685800"/>
            <a:ext cx="56451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AAC1CE-5C95-45A0-B001-20359149AE30}" type="slidenum">
              <a:rPr lang="en-US" smtClean="0"/>
              <a:pPr/>
              <a:t>2</a:t>
            </a:fld>
            <a:endParaRPr lang="en-US"/>
          </a:p>
        </p:txBody>
      </p:sp>
    </p:spTree>
    <p:extLst>
      <p:ext uri="{BB962C8B-B14F-4D97-AF65-F5344CB8AC3E}">
        <p14:creationId xmlns:p14="http://schemas.microsoft.com/office/powerpoint/2010/main" val="307324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6425" y="685800"/>
            <a:ext cx="56451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91D2AE-D848-4091-8455-1A9FD874A207}" type="slidenum">
              <a:rPr lang="en-US" smtClean="0"/>
              <a:pPr/>
              <a:t>5</a:t>
            </a:fld>
            <a:endParaRPr lang="en-US"/>
          </a:p>
        </p:txBody>
      </p:sp>
    </p:spTree>
    <p:extLst>
      <p:ext uri="{BB962C8B-B14F-4D97-AF65-F5344CB8AC3E}">
        <p14:creationId xmlns:p14="http://schemas.microsoft.com/office/powerpoint/2010/main" val="770238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414482"/>
            <a:ext cx="1088136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4404360"/>
            <a:ext cx="8961120" cy="1986280"/>
          </a:xfrm>
        </p:spPr>
        <p:txBody>
          <a:bodyPr/>
          <a:lstStyle>
            <a:lvl1pPr marL="0" indent="0" algn="ctr">
              <a:buNone/>
              <a:defRPr>
                <a:solidFill>
                  <a:schemeClr val="tx1">
                    <a:tint val="75000"/>
                  </a:schemeClr>
                </a:solidFill>
              </a:defRPr>
            </a:lvl1pPr>
            <a:lvl2pPr marL="587822" indent="0" algn="ctr">
              <a:buNone/>
              <a:defRPr>
                <a:solidFill>
                  <a:schemeClr val="tx1">
                    <a:tint val="75000"/>
                  </a:schemeClr>
                </a:solidFill>
              </a:defRPr>
            </a:lvl2pPr>
            <a:lvl3pPr marL="1175644" indent="0" algn="ctr">
              <a:buNone/>
              <a:defRPr>
                <a:solidFill>
                  <a:schemeClr val="tx1">
                    <a:tint val="75000"/>
                  </a:schemeClr>
                </a:solidFill>
              </a:defRPr>
            </a:lvl3pPr>
            <a:lvl4pPr marL="1763466" indent="0" algn="ctr">
              <a:buNone/>
              <a:defRPr>
                <a:solidFill>
                  <a:schemeClr val="tx1">
                    <a:tint val="75000"/>
                  </a:schemeClr>
                </a:solidFill>
              </a:defRPr>
            </a:lvl4pPr>
            <a:lvl5pPr marL="2351288" indent="0" algn="ctr">
              <a:buNone/>
              <a:defRPr>
                <a:solidFill>
                  <a:schemeClr val="tx1">
                    <a:tint val="75000"/>
                  </a:schemeClr>
                </a:solidFill>
              </a:defRPr>
            </a:lvl5pPr>
            <a:lvl6pPr marL="2939110" indent="0" algn="ctr">
              <a:buNone/>
              <a:defRPr>
                <a:solidFill>
                  <a:schemeClr val="tx1">
                    <a:tint val="75000"/>
                  </a:schemeClr>
                </a:solidFill>
              </a:defRPr>
            </a:lvl6pPr>
            <a:lvl7pPr marL="3526932" indent="0" algn="ctr">
              <a:buNone/>
              <a:defRPr>
                <a:solidFill>
                  <a:schemeClr val="tx1">
                    <a:tint val="75000"/>
                  </a:schemeClr>
                </a:solidFill>
              </a:defRPr>
            </a:lvl7pPr>
            <a:lvl8pPr marL="4114754" indent="0" algn="ctr">
              <a:buNone/>
              <a:defRPr>
                <a:solidFill>
                  <a:schemeClr val="tx1">
                    <a:tint val="75000"/>
                  </a:schemeClr>
                </a:solidFill>
              </a:defRPr>
            </a:lvl8pPr>
            <a:lvl9pPr marL="470257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11257"/>
            <a:ext cx="288036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311257"/>
            <a:ext cx="842772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994487"/>
            <a:ext cx="10881360" cy="1543685"/>
          </a:xfrm>
        </p:spPr>
        <p:txBody>
          <a:bodyPr anchor="t"/>
          <a:lstStyle>
            <a:lvl1pPr algn="l">
              <a:defRPr sz="51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3294275"/>
            <a:ext cx="10881360" cy="1700212"/>
          </a:xfrm>
        </p:spPr>
        <p:txBody>
          <a:bodyPr anchor="b"/>
          <a:lstStyle>
            <a:lvl1pPr marL="0" indent="0">
              <a:buNone/>
              <a:defRPr sz="2600">
                <a:solidFill>
                  <a:schemeClr val="tx1">
                    <a:tint val="75000"/>
                  </a:schemeClr>
                </a:solidFill>
              </a:defRPr>
            </a:lvl1pPr>
            <a:lvl2pPr marL="587822" indent="0">
              <a:buNone/>
              <a:defRPr sz="2300">
                <a:solidFill>
                  <a:schemeClr val="tx1">
                    <a:tint val="75000"/>
                  </a:schemeClr>
                </a:solidFill>
              </a:defRPr>
            </a:lvl2pPr>
            <a:lvl3pPr marL="1175644" indent="0">
              <a:buNone/>
              <a:defRPr sz="2100">
                <a:solidFill>
                  <a:schemeClr val="tx1">
                    <a:tint val="75000"/>
                  </a:schemeClr>
                </a:solidFill>
              </a:defRPr>
            </a:lvl3pPr>
            <a:lvl4pPr marL="1763466" indent="0">
              <a:buNone/>
              <a:defRPr sz="1800">
                <a:solidFill>
                  <a:schemeClr val="tx1">
                    <a:tint val="75000"/>
                  </a:schemeClr>
                </a:solidFill>
              </a:defRPr>
            </a:lvl4pPr>
            <a:lvl5pPr marL="2351288" indent="0">
              <a:buNone/>
              <a:defRPr sz="1800">
                <a:solidFill>
                  <a:schemeClr val="tx1">
                    <a:tint val="75000"/>
                  </a:schemeClr>
                </a:solidFill>
              </a:defRPr>
            </a:lvl5pPr>
            <a:lvl6pPr marL="2939110" indent="0">
              <a:buNone/>
              <a:defRPr sz="1800">
                <a:solidFill>
                  <a:schemeClr val="tx1">
                    <a:tint val="75000"/>
                  </a:schemeClr>
                </a:solidFill>
              </a:defRPr>
            </a:lvl6pPr>
            <a:lvl7pPr marL="3526932" indent="0">
              <a:buNone/>
              <a:defRPr sz="1800">
                <a:solidFill>
                  <a:schemeClr val="tx1">
                    <a:tint val="75000"/>
                  </a:schemeClr>
                </a:solidFill>
              </a:defRPr>
            </a:lvl7pPr>
            <a:lvl8pPr marL="4114754" indent="0">
              <a:buNone/>
              <a:defRPr sz="1800">
                <a:solidFill>
                  <a:schemeClr val="tx1">
                    <a:tint val="75000"/>
                  </a:schemeClr>
                </a:solidFill>
              </a:defRPr>
            </a:lvl8pPr>
            <a:lvl9pPr marL="4702576"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1813560"/>
            <a:ext cx="5654040" cy="512942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1813560"/>
            <a:ext cx="5654040" cy="512942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0" y="1739795"/>
            <a:ext cx="5656263" cy="725064"/>
          </a:xfrm>
        </p:spPr>
        <p:txBody>
          <a:bodyPr anchor="b"/>
          <a:lstStyle>
            <a:lvl1pPr marL="0" indent="0">
              <a:buNone/>
              <a:defRPr sz="3100" b="1"/>
            </a:lvl1pPr>
            <a:lvl2pPr marL="587822" indent="0">
              <a:buNone/>
              <a:defRPr sz="2600" b="1"/>
            </a:lvl2pPr>
            <a:lvl3pPr marL="1175644" indent="0">
              <a:buNone/>
              <a:defRPr sz="2300" b="1"/>
            </a:lvl3pPr>
            <a:lvl4pPr marL="1763466" indent="0">
              <a:buNone/>
              <a:defRPr sz="2100" b="1"/>
            </a:lvl4pPr>
            <a:lvl5pPr marL="2351288" indent="0">
              <a:buNone/>
              <a:defRPr sz="2100" b="1"/>
            </a:lvl5pPr>
            <a:lvl6pPr marL="2939110" indent="0">
              <a:buNone/>
              <a:defRPr sz="2100" b="1"/>
            </a:lvl6pPr>
            <a:lvl7pPr marL="3526932" indent="0">
              <a:buNone/>
              <a:defRPr sz="2100" b="1"/>
            </a:lvl7pPr>
            <a:lvl8pPr marL="4114754" indent="0">
              <a:buNone/>
              <a:defRPr sz="2100" b="1"/>
            </a:lvl8pPr>
            <a:lvl9pPr marL="4702576"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40080" y="2464859"/>
            <a:ext cx="5656263" cy="4478126"/>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6" y="1739795"/>
            <a:ext cx="5658485" cy="725064"/>
          </a:xfrm>
        </p:spPr>
        <p:txBody>
          <a:bodyPr anchor="b"/>
          <a:lstStyle>
            <a:lvl1pPr marL="0" indent="0">
              <a:buNone/>
              <a:defRPr sz="3100" b="1"/>
            </a:lvl1pPr>
            <a:lvl2pPr marL="587822" indent="0">
              <a:buNone/>
              <a:defRPr sz="2600" b="1"/>
            </a:lvl2pPr>
            <a:lvl3pPr marL="1175644" indent="0">
              <a:buNone/>
              <a:defRPr sz="2300" b="1"/>
            </a:lvl3pPr>
            <a:lvl4pPr marL="1763466" indent="0">
              <a:buNone/>
              <a:defRPr sz="2100" b="1"/>
            </a:lvl4pPr>
            <a:lvl5pPr marL="2351288" indent="0">
              <a:buNone/>
              <a:defRPr sz="2100" b="1"/>
            </a:lvl5pPr>
            <a:lvl6pPr marL="2939110" indent="0">
              <a:buNone/>
              <a:defRPr sz="2100" b="1"/>
            </a:lvl6pPr>
            <a:lvl7pPr marL="3526932" indent="0">
              <a:buNone/>
              <a:defRPr sz="2100" b="1"/>
            </a:lvl7pPr>
            <a:lvl8pPr marL="4114754" indent="0">
              <a:buNone/>
              <a:defRPr sz="2100" b="1"/>
            </a:lvl8pPr>
            <a:lvl9pPr marL="4702576"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3036" y="2464859"/>
            <a:ext cx="5658485" cy="4478126"/>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09457"/>
            <a:ext cx="4211638" cy="1316990"/>
          </a:xfrm>
        </p:spPr>
        <p:txBody>
          <a:bodyPr anchor="b"/>
          <a:lstStyle>
            <a:lvl1pPr algn="l">
              <a:defRPr sz="2600" b="1"/>
            </a:lvl1pPr>
          </a:lstStyle>
          <a:p>
            <a:r>
              <a:rPr lang="en-US" smtClean="0"/>
              <a:t>Click to edit Master title style</a:t>
            </a:r>
            <a:endParaRPr lang="en-US"/>
          </a:p>
        </p:txBody>
      </p:sp>
      <p:sp>
        <p:nvSpPr>
          <p:cNvPr id="3" name="Content Placeholder 2"/>
          <p:cNvSpPr>
            <a:spLocks noGrp="1"/>
          </p:cNvSpPr>
          <p:nvPr>
            <p:ph idx="1"/>
          </p:nvPr>
        </p:nvSpPr>
        <p:spPr>
          <a:xfrm>
            <a:off x="5005070" y="309457"/>
            <a:ext cx="7156450" cy="6633528"/>
          </a:xfrm>
        </p:spPr>
        <p:txBody>
          <a:bodyPr/>
          <a:lstStyle>
            <a:lvl1pPr>
              <a:defRPr sz="41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1" y="1626447"/>
            <a:ext cx="4211638" cy="5316538"/>
          </a:xfrm>
        </p:spPr>
        <p:txBody>
          <a:bodyPr/>
          <a:lstStyle>
            <a:lvl1pPr marL="0" indent="0">
              <a:buNone/>
              <a:defRPr sz="1800"/>
            </a:lvl1pPr>
            <a:lvl2pPr marL="587822" indent="0">
              <a:buNone/>
              <a:defRPr sz="1500"/>
            </a:lvl2pPr>
            <a:lvl3pPr marL="1175644" indent="0">
              <a:buNone/>
              <a:defRPr sz="1300"/>
            </a:lvl3pPr>
            <a:lvl4pPr marL="1763466" indent="0">
              <a:buNone/>
              <a:defRPr sz="1200"/>
            </a:lvl4pPr>
            <a:lvl5pPr marL="2351288" indent="0">
              <a:buNone/>
              <a:defRPr sz="1200"/>
            </a:lvl5pPr>
            <a:lvl6pPr marL="2939110" indent="0">
              <a:buNone/>
              <a:defRPr sz="1200"/>
            </a:lvl6pPr>
            <a:lvl7pPr marL="3526932" indent="0">
              <a:buNone/>
              <a:defRPr sz="1200"/>
            </a:lvl7pPr>
            <a:lvl8pPr marL="4114754" indent="0">
              <a:buNone/>
              <a:defRPr sz="1200"/>
            </a:lvl8pPr>
            <a:lvl9pPr marL="4702576"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5440680"/>
            <a:ext cx="7680960" cy="642303"/>
          </a:xfrm>
        </p:spPr>
        <p:txBody>
          <a:bodyPr anchor="b"/>
          <a:lstStyle>
            <a:lvl1pPr algn="l">
              <a:defRPr sz="2600" b="1"/>
            </a:lvl1pPr>
          </a:lstStyle>
          <a:p>
            <a:r>
              <a:rPr lang="en-US" smtClean="0"/>
              <a:t>Click to edit Master title style</a:t>
            </a:r>
            <a:endParaRPr lang="en-US"/>
          </a:p>
        </p:txBody>
      </p:sp>
      <p:sp>
        <p:nvSpPr>
          <p:cNvPr id="3" name="Picture Placeholder 2"/>
          <p:cNvSpPr>
            <a:spLocks noGrp="1"/>
          </p:cNvSpPr>
          <p:nvPr>
            <p:ph type="pic" idx="1"/>
          </p:nvPr>
        </p:nvSpPr>
        <p:spPr>
          <a:xfrm>
            <a:off x="2509203" y="694478"/>
            <a:ext cx="7680960" cy="4663440"/>
          </a:xfrm>
        </p:spPr>
        <p:txBody>
          <a:bodyPr/>
          <a:lstStyle>
            <a:lvl1pPr marL="0" indent="0">
              <a:buNone/>
              <a:defRPr sz="4100"/>
            </a:lvl1pPr>
            <a:lvl2pPr marL="587822" indent="0">
              <a:buNone/>
              <a:defRPr sz="3600"/>
            </a:lvl2pPr>
            <a:lvl3pPr marL="1175644" indent="0">
              <a:buNone/>
              <a:defRPr sz="3100"/>
            </a:lvl3pPr>
            <a:lvl4pPr marL="1763466" indent="0">
              <a:buNone/>
              <a:defRPr sz="2600"/>
            </a:lvl4pPr>
            <a:lvl5pPr marL="2351288" indent="0">
              <a:buNone/>
              <a:defRPr sz="2600"/>
            </a:lvl5pPr>
            <a:lvl6pPr marL="2939110" indent="0">
              <a:buNone/>
              <a:defRPr sz="2600"/>
            </a:lvl6pPr>
            <a:lvl7pPr marL="3526932" indent="0">
              <a:buNone/>
              <a:defRPr sz="2600"/>
            </a:lvl7pPr>
            <a:lvl8pPr marL="4114754" indent="0">
              <a:buNone/>
              <a:defRPr sz="2600"/>
            </a:lvl8pPr>
            <a:lvl9pPr marL="4702576" indent="0">
              <a:buNone/>
              <a:defRPr sz="2600"/>
            </a:lvl9pPr>
          </a:lstStyle>
          <a:p>
            <a:endParaRPr lang="en-US"/>
          </a:p>
        </p:txBody>
      </p:sp>
      <p:sp>
        <p:nvSpPr>
          <p:cNvPr id="4" name="Text Placeholder 3"/>
          <p:cNvSpPr>
            <a:spLocks noGrp="1"/>
          </p:cNvSpPr>
          <p:nvPr>
            <p:ph type="body" sz="half" idx="2"/>
          </p:nvPr>
        </p:nvSpPr>
        <p:spPr>
          <a:xfrm>
            <a:off x="2509203" y="6082983"/>
            <a:ext cx="7680960" cy="912177"/>
          </a:xfrm>
        </p:spPr>
        <p:txBody>
          <a:bodyPr/>
          <a:lstStyle>
            <a:lvl1pPr marL="0" indent="0">
              <a:buNone/>
              <a:defRPr sz="1800"/>
            </a:lvl1pPr>
            <a:lvl2pPr marL="587822" indent="0">
              <a:buNone/>
              <a:defRPr sz="1500"/>
            </a:lvl2pPr>
            <a:lvl3pPr marL="1175644" indent="0">
              <a:buNone/>
              <a:defRPr sz="1300"/>
            </a:lvl3pPr>
            <a:lvl4pPr marL="1763466" indent="0">
              <a:buNone/>
              <a:defRPr sz="1200"/>
            </a:lvl4pPr>
            <a:lvl5pPr marL="2351288" indent="0">
              <a:buNone/>
              <a:defRPr sz="1200"/>
            </a:lvl5pPr>
            <a:lvl6pPr marL="2939110" indent="0">
              <a:buNone/>
              <a:defRPr sz="1200"/>
            </a:lvl6pPr>
            <a:lvl7pPr marL="3526932" indent="0">
              <a:buNone/>
              <a:defRPr sz="1200"/>
            </a:lvl7pPr>
            <a:lvl8pPr marL="4114754" indent="0">
              <a:buNone/>
              <a:defRPr sz="1200"/>
            </a:lvl8pPr>
            <a:lvl9pPr marL="4702576"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11256"/>
            <a:ext cx="11521440" cy="1295400"/>
          </a:xfrm>
          <a:prstGeom prst="rect">
            <a:avLst/>
          </a:prstGeom>
        </p:spPr>
        <p:txBody>
          <a:bodyPr vert="horz" lIns="117564" tIns="58782" rIns="117564" bIns="5878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40080" y="1813560"/>
            <a:ext cx="11521440" cy="5129425"/>
          </a:xfrm>
          <a:prstGeom prst="rect">
            <a:avLst/>
          </a:prstGeom>
        </p:spPr>
        <p:txBody>
          <a:bodyPr vert="horz" lIns="117564" tIns="58782" rIns="117564" bIns="587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0080" y="7203864"/>
            <a:ext cx="2987040" cy="413808"/>
          </a:xfrm>
          <a:prstGeom prst="rect">
            <a:avLst/>
          </a:prstGeom>
        </p:spPr>
        <p:txBody>
          <a:bodyPr vert="horz" lIns="117564" tIns="58782" rIns="117564" bIns="58782" rtlCol="0" anchor="ctr"/>
          <a:lstStyle>
            <a:lvl1pPr algn="l">
              <a:defRPr sz="1500">
                <a:solidFill>
                  <a:schemeClr val="tx1">
                    <a:tint val="75000"/>
                  </a:schemeClr>
                </a:solidFill>
              </a:defRPr>
            </a:lvl1pPr>
          </a:lstStyle>
          <a:p>
            <a:fld id="{1D8BD707-D9CF-40AE-B4C6-C98DA3205C09}" type="datetimeFigureOut">
              <a:rPr lang="en-US" smtClean="0"/>
              <a:pPr/>
              <a:t>7/3/2020</a:t>
            </a:fld>
            <a:endParaRPr lang="en-US"/>
          </a:p>
        </p:txBody>
      </p:sp>
      <p:sp>
        <p:nvSpPr>
          <p:cNvPr id="5" name="Footer Placeholder 4"/>
          <p:cNvSpPr>
            <a:spLocks noGrp="1"/>
          </p:cNvSpPr>
          <p:nvPr>
            <p:ph type="ftr" sz="quarter" idx="3"/>
          </p:nvPr>
        </p:nvSpPr>
        <p:spPr>
          <a:xfrm>
            <a:off x="4373880" y="7203864"/>
            <a:ext cx="4053840" cy="413808"/>
          </a:xfrm>
          <a:prstGeom prst="rect">
            <a:avLst/>
          </a:prstGeom>
        </p:spPr>
        <p:txBody>
          <a:bodyPr vert="horz" lIns="117564" tIns="58782" rIns="117564" bIns="58782"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7203864"/>
            <a:ext cx="2987040" cy="413808"/>
          </a:xfrm>
          <a:prstGeom prst="rect">
            <a:avLst/>
          </a:prstGeom>
        </p:spPr>
        <p:txBody>
          <a:bodyPr vert="horz" lIns="117564" tIns="58782" rIns="117564" bIns="58782" rtlCol="0" anchor="ctr"/>
          <a:lstStyle>
            <a:lvl1pPr algn="r">
              <a:defRPr sz="15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xStyles>
    <p:titleStyle>
      <a:lvl1pPr algn="ctr" defTabSz="1175644" rtl="0" eaLnBrk="1" latinLnBrk="0" hangingPunct="1">
        <a:spcBef>
          <a:spcPct val="0"/>
        </a:spcBef>
        <a:buNone/>
        <a:defRPr sz="5700" kern="1200">
          <a:solidFill>
            <a:schemeClr val="tx1"/>
          </a:solidFill>
          <a:latin typeface="+mj-lt"/>
          <a:ea typeface="+mj-ea"/>
          <a:cs typeface="+mj-cs"/>
        </a:defRPr>
      </a:lvl1pPr>
    </p:titleStyle>
    <p:bodyStyle>
      <a:lvl1pPr marL="440867" indent="-440867" algn="l" defTabSz="1175644" rtl="0" eaLnBrk="1" latinLnBrk="0" hangingPunct="1">
        <a:spcBef>
          <a:spcPct val="20000"/>
        </a:spcBef>
        <a:buFont typeface="Arial" pitchFamily="34" charset="0"/>
        <a:buChar char="•"/>
        <a:defRPr sz="4100" kern="1200">
          <a:solidFill>
            <a:schemeClr val="tx1"/>
          </a:solidFill>
          <a:latin typeface="+mn-lt"/>
          <a:ea typeface="+mn-ea"/>
          <a:cs typeface="+mn-cs"/>
        </a:defRPr>
      </a:lvl1pPr>
      <a:lvl2pPr marL="955211" indent="-367389" algn="l" defTabSz="1175644"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469555" indent="-293911" algn="l" defTabSz="1175644" rtl="0" eaLnBrk="1" latinLnBrk="0" hangingPunct="1">
        <a:spcBef>
          <a:spcPct val="20000"/>
        </a:spcBef>
        <a:buFont typeface="Arial" pitchFamily="34" charset="0"/>
        <a:buChar char="•"/>
        <a:defRPr sz="3100" kern="1200">
          <a:solidFill>
            <a:schemeClr val="tx1"/>
          </a:solidFill>
          <a:latin typeface="+mn-lt"/>
          <a:ea typeface="+mn-ea"/>
          <a:cs typeface="+mn-cs"/>
        </a:defRPr>
      </a:lvl3pPr>
      <a:lvl4pPr marL="2057377"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4pPr>
      <a:lvl5pPr marL="2645199"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5pPr>
      <a:lvl6pPr marL="3233021"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6pPr>
      <a:lvl7pPr marL="3820843"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408665"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996487"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9pPr>
    </p:bodyStyle>
    <p:otherStyle>
      <a:defPPr>
        <a:defRPr lang="en-US"/>
      </a:defPPr>
      <a:lvl1pPr marL="0" algn="l" defTabSz="1175644" rtl="0" eaLnBrk="1" latinLnBrk="0" hangingPunct="1">
        <a:defRPr sz="2300" kern="1200">
          <a:solidFill>
            <a:schemeClr val="tx1"/>
          </a:solidFill>
          <a:latin typeface="+mn-lt"/>
          <a:ea typeface="+mn-ea"/>
          <a:cs typeface="+mn-cs"/>
        </a:defRPr>
      </a:lvl1pPr>
      <a:lvl2pPr marL="587822" algn="l" defTabSz="1175644" rtl="0" eaLnBrk="1" latinLnBrk="0" hangingPunct="1">
        <a:defRPr sz="2300" kern="1200">
          <a:solidFill>
            <a:schemeClr val="tx1"/>
          </a:solidFill>
          <a:latin typeface="+mn-lt"/>
          <a:ea typeface="+mn-ea"/>
          <a:cs typeface="+mn-cs"/>
        </a:defRPr>
      </a:lvl2pPr>
      <a:lvl3pPr marL="1175644" algn="l" defTabSz="1175644" rtl="0" eaLnBrk="1" latinLnBrk="0" hangingPunct="1">
        <a:defRPr sz="2300" kern="1200">
          <a:solidFill>
            <a:schemeClr val="tx1"/>
          </a:solidFill>
          <a:latin typeface="+mn-lt"/>
          <a:ea typeface="+mn-ea"/>
          <a:cs typeface="+mn-cs"/>
        </a:defRPr>
      </a:lvl3pPr>
      <a:lvl4pPr marL="1763466" algn="l" defTabSz="1175644" rtl="0" eaLnBrk="1" latinLnBrk="0" hangingPunct="1">
        <a:defRPr sz="2300" kern="1200">
          <a:solidFill>
            <a:schemeClr val="tx1"/>
          </a:solidFill>
          <a:latin typeface="+mn-lt"/>
          <a:ea typeface="+mn-ea"/>
          <a:cs typeface="+mn-cs"/>
        </a:defRPr>
      </a:lvl4pPr>
      <a:lvl5pPr marL="2351288" algn="l" defTabSz="1175644" rtl="0" eaLnBrk="1" latinLnBrk="0" hangingPunct="1">
        <a:defRPr sz="2300" kern="1200">
          <a:solidFill>
            <a:schemeClr val="tx1"/>
          </a:solidFill>
          <a:latin typeface="+mn-lt"/>
          <a:ea typeface="+mn-ea"/>
          <a:cs typeface="+mn-cs"/>
        </a:defRPr>
      </a:lvl5pPr>
      <a:lvl6pPr marL="2939110" algn="l" defTabSz="1175644" rtl="0" eaLnBrk="1" latinLnBrk="0" hangingPunct="1">
        <a:defRPr sz="2300" kern="1200">
          <a:solidFill>
            <a:schemeClr val="tx1"/>
          </a:solidFill>
          <a:latin typeface="+mn-lt"/>
          <a:ea typeface="+mn-ea"/>
          <a:cs typeface="+mn-cs"/>
        </a:defRPr>
      </a:lvl6pPr>
      <a:lvl7pPr marL="3526932" algn="l" defTabSz="1175644" rtl="0" eaLnBrk="1" latinLnBrk="0" hangingPunct="1">
        <a:defRPr sz="2300" kern="1200">
          <a:solidFill>
            <a:schemeClr val="tx1"/>
          </a:solidFill>
          <a:latin typeface="+mn-lt"/>
          <a:ea typeface="+mn-ea"/>
          <a:cs typeface="+mn-cs"/>
        </a:defRPr>
      </a:lvl7pPr>
      <a:lvl8pPr marL="4114754" algn="l" defTabSz="1175644" rtl="0" eaLnBrk="1" latinLnBrk="0" hangingPunct="1">
        <a:defRPr sz="2300" kern="1200">
          <a:solidFill>
            <a:schemeClr val="tx1"/>
          </a:solidFill>
          <a:latin typeface="+mn-lt"/>
          <a:ea typeface="+mn-ea"/>
          <a:cs typeface="+mn-cs"/>
        </a:defRPr>
      </a:lvl8pPr>
      <a:lvl9pPr marL="4702576" algn="l" defTabSz="1175644"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7.xml"/><Relationship Id="rId5" Type="http://schemas.openxmlformats.org/officeDocument/2006/relationships/image" Target="../media/image7.jfif"/><Relationship Id="rId4" Type="http://schemas.openxmlformats.org/officeDocument/2006/relationships/image" Target="../media/image6.jfif"/></Relationships>
</file>

<file path=ppt/slides/_rels/slide4.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801600" cy="7772400"/>
          </a:xfrm>
          <a:prstGeom prst="rect">
            <a:avLst/>
          </a:prstGeom>
          <a:noFill/>
          <a:ln w="762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endParaRPr lang="en-US"/>
          </a:p>
        </p:txBody>
      </p:sp>
      <p:sp>
        <p:nvSpPr>
          <p:cNvPr id="6" name="TextBox 5"/>
          <p:cNvSpPr txBox="1"/>
          <p:nvPr/>
        </p:nvSpPr>
        <p:spPr>
          <a:xfrm>
            <a:off x="1219200" y="5435735"/>
            <a:ext cx="10363200" cy="147292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lIns="117564" tIns="58782" rIns="117564" bIns="58782" rtlCol="0">
            <a:spAutoFit/>
          </a:bodyPr>
          <a:lstStyle/>
          <a:p>
            <a:pPr algn="ctr"/>
            <a:r>
              <a:rPr lang="en-US" sz="8800" b="1" dirty="0" err="1">
                <a:solidFill>
                  <a:schemeClr val="tx1"/>
                </a:solidFill>
                <a:effectLst>
                  <a:outerShdw blurRad="38100" dist="38100" dir="2700000" algn="tl">
                    <a:srgbClr val="000000">
                      <a:alpha val="43137"/>
                    </a:srgbClr>
                  </a:outerShdw>
                </a:effectLst>
                <a:latin typeface="NikoshBAN" pitchFamily="2" charset="0"/>
                <a:cs typeface="NikoshBAN" pitchFamily="2" charset="0"/>
              </a:rPr>
              <a:t>মাল্টিমিডিয়া</a:t>
            </a:r>
            <a:r>
              <a:rPr lang="en-US" sz="8800" b="1"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8800" b="1" dirty="0" err="1">
                <a:solidFill>
                  <a:schemeClr val="tx1"/>
                </a:solidFill>
                <a:effectLst>
                  <a:outerShdw blurRad="38100" dist="38100" dir="2700000" algn="tl">
                    <a:srgbClr val="000000">
                      <a:alpha val="43137"/>
                    </a:srgbClr>
                  </a:outerShdw>
                </a:effectLst>
                <a:latin typeface="NikoshBAN" pitchFamily="2" charset="0"/>
                <a:cs typeface="NikoshBAN" pitchFamily="2" charset="0"/>
              </a:rPr>
              <a:t>ক্লাসে</a:t>
            </a:r>
            <a:r>
              <a:rPr lang="en-US" sz="8800" b="1" dirty="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BD" sz="8800" b="1" dirty="0">
                <a:solidFill>
                  <a:schemeClr val="tx1"/>
                </a:solidFill>
                <a:effectLst>
                  <a:outerShdw blurRad="38100" dist="38100" dir="2700000" algn="tl">
                    <a:srgbClr val="000000">
                      <a:alpha val="43137"/>
                    </a:srgbClr>
                  </a:outerShdw>
                </a:effectLst>
                <a:latin typeface="NikoshBAN" pitchFamily="2" charset="0"/>
                <a:cs typeface="NikoshBAN" pitchFamily="2" charset="0"/>
              </a:rPr>
              <a:t>স্বাগতম</a:t>
            </a:r>
            <a:endParaRPr lang="en-US" sz="8800" b="1"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7" name="Frame 6"/>
          <p:cNvSpPr/>
          <p:nvPr/>
        </p:nvSpPr>
        <p:spPr>
          <a:xfrm>
            <a:off x="0" y="0"/>
            <a:ext cx="12801600" cy="7772400"/>
          </a:xfrm>
          <a:prstGeom prst="frame">
            <a:avLst>
              <a:gd name="adj1" fmla="val 2886"/>
            </a:avLst>
          </a:prstGeom>
          <a:solidFill>
            <a:srgbClr val="00B05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89889" tIns="44944" rIns="89889" bIns="44944" rtlCol="0" anchor="ctr"/>
          <a:lstStyle/>
          <a:p>
            <a:pPr algn="ctr"/>
            <a:endParaRPr lang="en-US" sz="1588">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599" y="609599"/>
            <a:ext cx="9753601" cy="4826135"/>
          </a:xfrm>
          <a:prstGeom prst="rect">
            <a:avLst/>
          </a:prstGeom>
          <a:ln>
            <a:noFill/>
          </a:ln>
          <a:effectLst>
            <a:softEdge rad="112500"/>
          </a:effectLst>
        </p:spPr>
      </p:pic>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1"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par>
                                <p:cTn id="15" presetID="16" presetClass="entr" presetSubtype="21"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ame 9"/>
          <p:cNvSpPr/>
          <p:nvPr/>
        </p:nvSpPr>
        <p:spPr>
          <a:xfrm>
            <a:off x="0" y="0"/>
            <a:ext cx="12801600" cy="7772400"/>
          </a:xfrm>
          <a:prstGeom prst="frame">
            <a:avLst>
              <a:gd name="adj1" fmla="val 2886"/>
            </a:avLst>
          </a:prstGeom>
          <a:solidFill>
            <a:srgbClr val="FFC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sp>
        <p:nvSpPr>
          <p:cNvPr id="2" name="Rectangle 1"/>
          <p:cNvSpPr/>
          <p:nvPr/>
        </p:nvSpPr>
        <p:spPr>
          <a:xfrm>
            <a:off x="838200" y="4038600"/>
            <a:ext cx="10820400" cy="2554545"/>
          </a:xfrm>
          <a:prstGeom prst="rect">
            <a:avLst/>
          </a:prstGeom>
        </p:spPr>
        <p:txBody>
          <a:bodyPr wrap="square">
            <a:spAutoFit/>
          </a:bodyPr>
          <a:lstStyle/>
          <a:p>
            <a:pPr algn="ctr"/>
            <a:r>
              <a:rPr lang="bn-BD" sz="4000" b="1" dirty="0">
                <a:latin typeface="NikoshBAN" panose="02000000000000000000" pitchFamily="2" charset="0"/>
                <a:cs typeface="NikoshBAN" panose="02000000000000000000" pitchFamily="2" charset="0"/>
              </a:rPr>
              <a:t>পৃথিবীতে এ পর্যন্ত যারা সফল হয়েছেন,তাদের সাফল্যের নেপথ্যে রয়েছে পরিশ্রমের জাদু।কৃষক ভাগ্যের ওপর বসে থেকে ফসল ফলায়না ,তাকে হাড়ভাঙ্গা পরিশ্রম করে ,মাথার ঘাম পায়ে ফেলে ফসল উৎপন্ন করতে হয়।</a:t>
            </a:r>
            <a:endParaRPr lang="en-US" sz="4000" b="1" dirty="0">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914400"/>
            <a:ext cx="4389120" cy="2457907"/>
          </a:xfrm>
          <a:prstGeom prst="rect">
            <a:avLst/>
          </a:prstGeom>
          <a:ln>
            <a:noFill/>
          </a:ln>
          <a:effectLst>
            <a:softEdge rad="112500"/>
          </a:effec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914399"/>
            <a:ext cx="4244252" cy="2551062"/>
          </a:xfrm>
          <a:prstGeom prst="rect">
            <a:avLst/>
          </a:prstGeom>
          <a:ln>
            <a:noFill/>
          </a:ln>
          <a:effectLst>
            <a:softEdge rad="112500"/>
          </a:effectLst>
        </p:spPr>
      </p:pic>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801600" cy="7772400"/>
          </a:xfrm>
          <a:prstGeom prst="rect">
            <a:avLst/>
          </a:prstGeom>
          <a:noFill/>
          <a:ln w="762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endParaRPr lang="en-US"/>
          </a:p>
        </p:txBody>
      </p:sp>
      <p:sp>
        <p:nvSpPr>
          <p:cNvPr id="10" name="Frame 9"/>
          <p:cNvSpPr/>
          <p:nvPr/>
        </p:nvSpPr>
        <p:spPr>
          <a:xfrm>
            <a:off x="0" y="0"/>
            <a:ext cx="12687300" cy="7562851"/>
          </a:xfrm>
          <a:prstGeom prst="frame">
            <a:avLst>
              <a:gd name="adj1" fmla="val 2886"/>
            </a:avLst>
          </a:prstGeom>
          <a:solidFill>
            <a:srgbClr val="FF0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sp>
        <p:nvSpPr>
          <p:cNvPr id="3" name="Rectangle 2"/>
          <p:cNvSpPr/>
          <p:nvPr/>
        </p:nvSpPr>
        <p:spPr>
          <a:xfrm>
            <a:off x="1219200" y="4648200"/>
            <a:ext cx="9677400" cy="1938992"/>
          </a:xfrm>
          <a:prstGeom prst="rect">
            <a:avLst/>
          </a:prstGeom>
        </p:spPr>
        <p:txBody>
          <a:bodyPr wrap="square">
            <a:spAutoFit/>
          </a:bodyPr>
          <a:lstStyle/>
          <a:p>
            <a:pPr algn="ctr"/>
            <a:r>
              <a:rPr lang="bn-BD" sz="4000" dirty="0">
                <a:latin typeface="NikoshBAN" panose="02000000000000000000" pitchFamily="2" charset="0"/>
                <a:cs typeface="NikoshBAN" panose="02000000000000000000" pitchFamily="2" charset="0"/>
              </a:rPr>
              <a:t>‘ভাগ্যে থাকলে পাব’ এই আশায় কেউ বসে থাকলে জীবনে তার কোন উন্নতি হবেনা। শ্রমবিমুখ, অলস বেকার ,কর্মহীন</a:t>
            </a:r>
          </a:p>
          <a:p>
            <a:pPr algn="ctr"/>
            <a:r>
              <a:rPr lang="bn-BD" sz="4000" dirty="0">
                <a:latin typeface="NikoshBAN" panose="02000000000000000000" pitchFamily="2" charset="0"/>
                <a:cs typeface="NikoshBAN" panose="02000000000000000000" pitchFamily="2" charset="0"/>
              </a:rPr>
              <a:t>জীবন হলো অভিশপ্ত জীবন।তাদের জীবনে নেমে আসে দুঃখ।</a:t>
            </a:r>
            <a:endParaRPr lang="en-US" sz="4000" dirty="0">
              <a:latin typeface="NikoshBAN" panose="02000000000000000000" pitchFamily="2" charset="0"/>
              <a:cs typeface="NikoshBAN" panose="02000000000000000000" pitchFamily="2"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743" y="835456"/>
            <a:ext cx="5410200" cy="3431744"/>
          </a:xfrm>
          <a:prstGeom prst="rect">
            <a:avLst/>
          </a:prstGeom>
          <a:ln>
            <a:noFill/>
          </a:ln>
          <a:effectLst>
            <a:softEdge rad="112500"/>
          </a:effec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835456"/>
            <a:ext cx="5458159" cy="3431744"/>
          </a:xfrm>
          <a:prstGeom prst="rect">
            <a:avLst/>
          </a:prstGeom>
          <a:ln>
            <a:noFill/>
          </a:ln>
          <a:effectLst>
            <a:softEdge rad="112500"/>
          </a:effectLst>
        </p:spPr>
      </p:pic>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801600" cy="7772400"/>
          </a:xfrm>
          <a:prstGeom prst="rect">
            <a:avLst/>
          </a:prstGeom>
          <a:noFill/>
          <a:ln w="762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endParaRPr lang="en-US"/>
          </a:p>
        </p:txBody>
      </p:sp>
      <p:sp>
        <p:nvSpPr>
          <p:cNvPr id="9" name="Frame 8"/>
          <p:cNvSpPr/>
          <p:nvPr/>
        </p:nvSpPr>
        <p:spPr>
          <a:xfrm>
            <a:off x="0" y="0"/>
            <a:ext cx="12801600" cy="7772399"/>
          </a:xfrm>
          <a:prstGeom prst="frame">
            <a:avLst>
              <a:gd name="adj1" fmla="val 2886"/>
            </a:avLst>
          </a:prstGeom>
          <a:ln/>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lIns="101882" tIns="50941" rIns="101882" bIns="50941" rtlCol="0" anchor="ctr"/>
          <a:lstStyle/>
          <a:p>
            <a:pPr algn="ctr"/>
            <a:endParaRPr lang="en-US">
              <a:solidFill>
                <a:schemeClr val="tx1"/>
              </a:solidFill>
            </a:endParaRPr>
          </a:p>
        </p:txBody>
      </p:sp>
      <p:sp>
        <p:nvSpPr>
          <p:cNvPr id="3" name="Rectangle 2"/>
          <p:cNvSpPr/>
          <p:nvPr/>
        </p:nvSpPr>
        <p:spPr>
          <a:xfrm>
            <a:off x="762000" y="2590800"/>
            <a:ext cx="11277600" cy="3785652"/>
          </a:xfrm>
          <a:prstGeom prst="rect">
            <a:avLst/>
          </a:prstGeom>
        </p:spPr>
        <p:txBody>
          <a:bodyPr wrap="square">
            <a:spAutoFit/>
          </a:bodyPr>
          <a:lstStyle/>
          <a:p>
            <a:r>
              <a:rPr lang="bn-BD" sz="4000" dirty="0">
                <a:latin typeface="NikoshBAN" panose="02000000000000000000" pitchFamily="2" charset="0"/>
                <a:cs typeface="NikoshBAN" panose="02000000000000000000" pitchFamily="2" charset="0"/>
              </a:rPr>
              <a:t> নিজ নিজ কর্ম ক্ষেত্রে নিরলস পরিশ্রম ও একনিষ্ঠ সাধনা করে ,তাদেরকে কাঙ্ক্ষিত সাফল্যের স্বর্ণদ্ধারে </a:t>
            </a:r>
            <a:r>
              <a:rPr lang="bn-BD" sz="4000" dirty="0" smtClean="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পৌছে দিয়েছে।</a:t>
            </a:r>
          </a:p>
          <a:p>
            <a:endParaRPr lang="bn-BD" sz="4000" dirty="0">
              <a:latin typeface="NikoshBAN" panose="02000000000000000000" pitchFamily="2" charset="0"/>
              <a:cs typeface="NikoshBAN" panose="02000000000000000000" pitchFamily="2" charset="0"/>
            </a:endParaRPr>
          </a:p>
          <a:p>
            <a:r>
              <a:rPr lang="bn-BD" sz="4000" dirty="0">
                <a:latin typeface="NikoshBAN" panose="02000000000000000000" pitchFamily="2" charset="0"/>
                <a:cs typeface="NikoshBAN" panose="02000000000000000000" pitchFamily="2" charset="0"/>
              </a:rPr>
              <a:t>    *যে জাতি যত পরিশ্রমি,সে জাতি তত উন্নত।তাই অযথা ভাগ্যের পিছনে না দৌড়ে,লক্ষ্য স্থির করে সঠিক পদ্ধতিতে নিষ্ঠার </a:t>
            </a:r>
            <a:r>
              <a:rPr lang="bn-BD" sz="4000" dirty="0" smtClean="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সঙ্গে </a:t>
            </a:r>
            <a:r>
              <a:rPr lang="bn-BD" sz="4000" dirty="0" smtClean="0">
                <a:latin typeface="NikoshBAN" panose="02000000000000000000" pitchFamily="2" charset="0"/>
                <a:cs typeface="NikoshBAN" panose="02000000000000000000" pitchFamily="2" charset="0"/>
              </a:rPr>
              <a:t>কাজ</a:t>
            </a:r>
            <a:endParaRPr lang="en-US" sz="4000" dirty="0" smtClean="0">
              <a:latin typeface="NikoshBAN" panose="02000000000000000000" pitchFamily="2" charset="0"/>
              <a:cs typeface="NikoshBAN" panose="02000000000000000000" pitchFamily="2" charset="0"/>
            </a:endParaRPr>
          </a:p>
          <a:p>
            <a:r>
              <a:rPr lang="bn-BD" sz="4000" dirty="0" smtClean="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করা উচিত।</a:t>
            </a:r>
            <a:endParaRPr lang="en-US" sz="4000" dirty="0"/>
          </a:p>
        </p:txBody>
      </p:sp>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801600" cy="7772400"/>
          </a:xfrm>
          <a:prstGeom prst="rect">
            <a:avLst/>
          </a:prstGeom>
          <a:noFill/>
          <a:ln w="762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endParaRPr lang="en-US"/>
          </a:p>
        </p:txBody>
      </p:sp>
      <p:sp>
        <p:nvSpPr>
          <p:cNvPr id="6" name="Flowchart: Alternate Process 5"/>
          <p:cNvSpPr/>
          <p:nvPr/>
        </p:nvSpPr>
        <p:spPr>
          <a:xfrm>
            <a:off x="4114800" y="748486"/>
            <a:ext cx="3048000" cy="843280"/>
          </a:xfrm>
          <a:prstGeom prst="flowChartAlternateProcess">
            <a:avLst/>
          </a:prstGeom>
          <a:noFill/>
          <a:ln>
            <a:noFill/>
          </a:ln>
          <a:effectLst>
            <a:glow rad="228600">
              <a:schemeClr val="accent2">
                <a:satMod val="175000"/>
                <a:alpha val="40000"/>
              </a:schemeClr>
            </a:glow>
          </a:effectLst>
        </p:spPr>
        <p:style>
          <a:lnRef idx="1">
            <a:schemeClr val="accent4"/>
          </a:lnRef>
          <a:fillRef idx="2">
            <a:schemeClr val="accent4"/>
          </a:fillRef>
          <a:effectRef idx="1">
            <a:schemeClr val="accent4"/>
          </a:effectRef>
          <a:fontRef idx="minor">
            <a:schemeClr val="dk1"/>
          </a:fontRef>
        </p:style>
        <p:txBody>
          <a:bodyPr lIns="117554" tIns="58776" rIns="117554" bIns="58776" rtlCol="0" anchor="ctr">
            <a:prstTxWarp prst="textPlain">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46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জোড়ায়</a:t>
            </a:r>
            <a:r>
              <a:rPr lang="en-US" sz="46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46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কাজ</a:t>
            </a:r>
            <a:endParaRPr lang="en-US" sz="46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10" name="Frame 9"/>
          <p:cNvSpPr/>
          <p:nvPr/>
        </p:nvSpPr>
        <p:spPr>
          <a:xfrm>
            <a:off x="0" y="0"/>
            <a:ext cx="12801600" cy="7772400"/>
          </a:xfrm>
          <a:prstGeom prst="frame">
            <a:avLst>
              <a:gd name="adj1" fmla="val 2886"/>
            </a:avLst>
          </a:prstGeom>
          <a:solidFill>
            <a:srgbClr val="00B05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89889" tIns="44944" rIns="89889" bIns="44944" rtlCol="0" anchor="ctr"/>
          <a:lstStyle/>
          <a:p>
            <a:pPr algn="ctr"/>
            <a:endParaRPr lang="en-US" sz="1588">
              <a:solidFill>
                <a:schemeClr val="tx1"/>
              </a:solidFill>
            </a:endParaRPr>
          </a:p>
        </p:txBody>
      </p:sp>
      <p:sp>
        <p:nvSpPr>
          <p:cNvPr id="3" name="Rectangle 2"/>
          <p:cNvSpPr/>
          <p:nvPr/>
        </p:nvSpPr>
        <p:spPr>
          <a:xfrm>
            <a:off x="914400" y="5029200"/>
            <a:ext cx="11277600" cy="1938992"/>
          </a:xfrm>
          <a:prstGeom prst="rect">
            <a:avLst/>
          </a:prstGeom>
        </p:spPr>
        <p:txBody>
          <a:bodyPr wrap="square">
            <a:spAutoFit/>
          </a:bodyPr>
          <a:lstStyle/>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সফলতা অর্জন বলতে 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a:t>
            </a:r>
            <a:r>
              <a:rPr lang="bn-BD" sz="4000" dirty="0">
                <a:latin typeface="NikoshBAN" panose="02000000000000000000" pitchFamily="2" charset="0"/>
                <a:cs typeface="NikoshBAN" panose="02000000000000000000" pitchFamily="2" charset="0"/>
              </a:rPr>
              <a:t>ঝ?</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কেন</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সফলতা অর্জনের জন্য পরিশ্রম করতে হয়?</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“জীবনে সফলতা অর্জনের জন্য পরিশ্রম অপরিহার্য” বুঝিয়ে লিখ।</a:t>
            </a:r>
            <a:endParaRPr lang="en-US" sz="40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713192"/>
            <a:ext cx="4800600" cy="31945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3"/>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 descr="Water droplets"/>
          <p:cNvSpPr>
            <a:spLocks noChangeArrowheads="1"/>
          </p:cNvSpPr>
          <p:nvPr/>
        </p:nvSpPr>
        <p:spPr bwMode="auto">
          <a:xfrm>
            <a:off x="3581400" y="762000"/>
            <a:ext cx="4260533" cy="1152897"/>
          </a:xfrm>
          <a:prstGeom prst="roundRect">
            <a:avLst>
              <a:gd name="adj" fmla="val 16667"/>
            </a:avLst>
          </a:prstGeom>
          <a:noFill/>
          <a:ln w="38100" algn="ctr">
            <a:noFill/>
            <a:round/>
            <a:headEnd/>
            <a:tailEnd/>
          </a:ln>
          <a:effectLst>
            <a:glow rad="228600">
              <a:schemeClr val="accent2">
                <a:satMod val="175000"/>
                <a:alpha val="40000"/>
              </a:schemeClr>
            </a:glow>
          </a:effectLst>
          <a:scene3d>
            <a:camera prst="orthographicFront">
              <a:rot lat="0" lon="0" rev="0"/>
            </a:camera>
            <a:lightRig rig="glow" dir="t">
              <a:rot lat="0" lon="0" rev="14100000"/>
            </a:lightRig>
          </a:scene3d>
          <a:sp3d prstMaterial="softEdge">
            <a:bevelT w="127000" prst="artDeco"/>
          </a:sp3d>
        </p:spPr>
        <p:txBody>
          <a:bodyPr lIns="117564" tIns="58782" rIns="117564" bIns="58782">
            <a:spAutoFit/>
          </a:bodyPr>
          <a:lstStyle/>
          <a:p>
            <a:pPr algn="ctr" fontAlgn="auto">
              <a:spcBef>
                <a:spcPts val="0"/>
              </a:spcBef>
              <a:spcAft>
                <a:spcPts val="0"/>
              </a:spcAft>
              <a:defRPr/>
            </a:pPr>
            <a:r>
              <a:rPr lang="bn-BD" sz="6000" dirty="0">
                <a:ln w="0"/>
                <a:effectLst>
                  <a:outerShdw blurRad="38100" dist="19050" dir="2700000" algn="tl" rotWithShape="0">
                    <a:schemeClr val="dk1">
                      <a:alpha val="40000"/>
                    </a:schemeClr>
                  </a:outerShdw>
                </a:effectLst>
                <a:latin typeface="NikoshBAN" pitchFamily="2" charset="0"/>
                <a:cs typeface="NikoshBAN" pitchFamily="2" charset="0"/>
              </a:rPr>
              <a:t>দলীয় কাজ</a:t>
            </a:r>
            <a:endParaRPr lang="en-US" sz="6000" dirty="0">
              <a:ln w="0"/>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6" name="Frame 5"/>
          <p:cNvSpPr/>
          <p:nvPr/>
        </p:nvSpPr>
        <p:spPr>
          <a:xfrm>
            <a:off x="0" y="0"/>
            <a:ext cx="12801600" cy="7772400"/>
          </a:xfrm>
          <a:prstGeom prst="frame">
            <a:avLst>
              <a:gd name="adj1" fmla="val 2886"/>
            </a:avLst>
          </a:prstGeom>
          <a:solidFill>
            <a:srgbClr val="FFC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sp>
        <p:nvSpPr>
          <p:cNvPr id="3" name="Rectangle 2"/>
          <p:cNvSpPr/>
          <p:nvPr/>
        </p:nvSpPr>
        <p:spPr>
          <a:xfrm>
            <a:off x="1143000" y="5334000"/>
            <a:ext cx="10515600" cy="1323439"/>
          </a:xfrm>
          <a:prstGeom prst="rect">
            <a:avLst/>
          </a:prstGeom>
        </p:spPr>
        <p:txBody>
          <a:bodyPr wrap="square">
            <a:spAutoFit/>
          </a:bodyPr>
          <a:lstStyle/>
          <a:p>
            <a:pPr marL="457200" indent="-457200">
              <a:buFont typeface="Wingdings" panose="05000000000000000000" pitchFamily="2" charset="2"/>
              <a:buChar char="q"/>
            </a:pPr>
            <a:r>
              <a:rPr lang="en-US" sz="4000" dirty="0" err="1">
                <a:latin typeface="NikoshBAN" panose="02000000000000000000" pitchFamily="2" charset="0"/>
                <a:cs typeface="NikoshBAN" panose="02000000000000000000" pitchFamily="2" charset="0"/>
              </a:rPr>
              <a:t>অভিশপ্ত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জীবন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 বর্ণনা </a:t>
            </a:r>
            <a:r>
              <a:rPr lang="bn-BD" sz="4000" dirty="0" smtClean="0">
                <a:latin typeface="NikoshBAN" panose="02000000000000000000" pitchFamily="2" charset="0"/>
                <a:cs typeface="NikoshBAN" panose="02000000000000000000" pitchFamily="2" charset="0"/>
              </a:rPr>
              <a:t>কর</a:t>
            </a:r>
            <a:r>
              <a:rPr lang="en-US" sz="4000" dirty="0">
                <a:latin typeface="NikoshBAN" panose="02000000000000000000" pitchFamily="2" charset="0"/>
                <a:cs typeface="NikoshBAN" panose="02000000000000000000" pitchFamily="2" charset="0"/>
              </a:rPr>
              <a:t> </a:t>
            </a:r>
            <a:endParaRPr lang="bn-BD" sz="4000" dirty="0">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q"/>
            </a:pPr>
            <a:r>
              <a:rPr lang="bn-BD" sz="4000" dirty="0">
                <a:latin typeface="NikoshBAN" panose="02000000000000000000" pitchFamily="2" charset="0"/>
                <a:cs typeface="NikoshBAN" panose="02000000000000000000" pitchFamily="2" charset="0"/>
              </a:rPr>
              <a:t>আধুনিক বিশ্বে মানুষ কীভাবে উন্নতির চরম শিখরে পৌছেছে ?</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5558" y="1914897"/>
            <a:ext cx="4592215" cy="30838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 descr="Purple mesh"/>
          <p:cNvSpPr>
            <a:spLocks noChangeArrowheads="1"/>
          </p:cNvSpPr>
          <p:nvPr/>
        </p:nvSpPr>
        <p:spPr bwMode="auto">
          <a:xfrm>
            <a:off x="4038600" y="541358"/>
            <a:ext cx="2743200" cy="914534"/>
          </a:xfrm>
          <a:prstGeom prst="roundRect">
            <a:avLst>
              <a:gd name="adj" fmla="val 16667"/>
            </a:avLst>
          </a:prstGeom>
          <a:noFill/>
          <a:ln w="57150" algn="ctr">
            <a:noFill/>
            <a:round/>
            <a:headEnd/>
            <a:tailEnd/>
          </a:ln>
          <a:effectLst>
            <a:glow rad="228600">
              <a:schemeClr val="accent2">
                <a:satMod val="175000"/>
                <a:alpha val="40000"/>
              </a:schemeClr>
            </a:glow>
          </a:effectLst>
        </p:spPr>
        <p:txBody>
          <a:bodyPr lIns="117564" tIns="58782" rIns="117564" bIns="58782">
            <a:prstTxWarp prst="textPlain">
              <a:avLst/>
            </a:prstTxWarp>
            <a:spAutoFit/>
          </a:bodyPr>
          <a:lstStyle/>
          <a:p>
            <a:pPr algn="ctr" fontAlgn="auto">
              <a:spcBef>
                <a:spcPts val="0"/>
              </a:spcBef>
              <a:spcAft>
                <a:spcPts val="0"/>
              </a:spcAft>
              <a:defRPr/>
            </a:pPr>
            <a:r>
              <a:rPr lang="bn-BD" sz="4600" dirty="0">
                <a:ln w="0"/>
                <a:effectLst>
                  <a:outerShdw blurRad="38100" dist="19050" dir="2700000" algn="tl" rotWithShape="0">
                    <a:schemeClr val="dk1">
                      <a:alpha val="40000"/>
                    </a:schemeClr>
                  </a:outerShdw>
                </a:effectLst>
                <a:latin typeface="NikoshBAN" pitchFamily="2" charset="0"/>
                <a:cs typeface="NikoshBAN" pitchFamily="2" charset="0"/>
              </a:rPr>
              <a:t>মুল্যায়ন</a:t>
            </a:r>
            <a:endParaRPr lang="en-US" sz="4600" dirty="0">
              <a:ln w="0"/>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5" name="Frame 4"/>
          <p:cNvSpPr/>
          <p:nvPr/>
        </p:nvSpPr>
        <p:spPr>
          <a:xfrm>
            <a:off x="0" y="0"/>
            <a:ext cx="12687300" cy="7562851"/>
          </a:xfrm>
          <a:prstGeom prst="frame">
            <a:avLst>
              <a:gd name="adj1" fmla="val 2886"/>
            </a:avLst>
          </a:prstGeom>
          <a:solidFill>
            <a:srgbClr val="FF0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sp>
        <p:nvSpPr>
          <p:cNvPr id="2" name="Rectangle 1"/>
          <p:cNvSpPr/>
          <p:nvPr/>
        </p:nvSpPr>
        <p:spPr>
          <a:xfrm>
            <a:off x="1219200" y="4953000"/>
            <a:ext cx="9220200" cy="1938992"/>
          </a:xfrm>
          <a:prstGeom prst="rect">
            <a:avLst/>
          </a:prstGeom>
        </p:spPr>
        <p:txBody>
          <a:bodyPr wrap="square">
            <a:spAutoFit/>
          </a:bodyPr>
          <a:lstStyle/>
          <a:p>
            <a:pPr marL="571500" indent="-571500">
              <a:buFont typeface="Wingdings" panose="05000000000000000000" pitchFamily="2" charset="2"/>
              <a:buChar char="v"/>
            </a:pPr>
            <a:r>
              <a:rPr lang="en-US" sz="4000" dirty="0" err="1">
                <a:latin typeface="NikoshBAN" panose="02000000000000000000" pitchFamily="2" charset="0"/>
                <a:cs typeface="NikoshBAN" panose="02000000000000000000" pitchFamily="2" charset="0"/>
              </a:rPr>
              <a:t>সৌভাগের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প্রসূতি</a:t>
            </a:r>
            <a:r>
              <a:rPr lang="bn-BD" sz="4000" dirty="0">
                <a:latin typeface="NikoshBAN" panose="02000000000000000000" pitchFamily="2" charset="0"/>
                <a:cs typeface="NikoshBAN" panose="02000000000000000000" pitchFamily="2" charset="0"/>
              </a:rPr>
              <a:t>কী?</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 মানুষ কেন শ্রমবিমুখ হয়?</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সফলতা অর্জনের জন্য কী অপরিহার্য?</a:t>
            </a:r>
            <a:endParaRPr lang="bn-BD" sz="40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1455892"/>
            <a:ext cx="4191001" cy="31106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801600" cy="7772400"/>
          </a:xfrm>
          <a:prstGeom prst="rect">
            <a:avLst/>
          </a:prstGeom>
          <a:noFill/>
          <a:ln w="762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endParaRPr lang="en-US"/>
          </a:p>
        </p:txBody>
      </p:sp>
      <p:sp>
        <p:nvSpPr>
          <p:cNvPr id="5" name="TextBox 1"/>
          <p:cNvSpPr>
            <a:spLocks noChangeArrowheads="1"/>
          </p:cNvSpPr>
          <p:nvPr/>
        </p:nvSpPr>
        <p:spPr bwMode="auto">
          <a:xfrm>
            <a:off x="4114800" y="685800"/>
            <a:ext cx="3398520" cy="832024"/>
          </a:xfrm>
          <a:prstGeom prst="roundRect">
            <a:avLst>
              <a:gd name="adj" fmla="val 16667"/>
            </a:avLst>
          </a:prstGeom>
          <a:noFill/>
          <a:ln w="57150" algn="ctr">
            <a:noFill/>
            <a:round/>
            <a:headEnd/>
            <a:tailEnd/>
          </a:ln>
          <a:effectLst>
            <a:glow rad="228600">
              <a:schemeClr val="accent4">
                <a:satMod val="175000"/>
                <a:alpha val="40000"/>
              </a:schemeClr>
            </a:glow>
          </a:effectLst>
        </p:spPr>
        <p:txBody>
          <a:bodyPr lIns="117564" tIns="58782" rIns="117564" bIns="58782">
            <a:prstTxWarp prst="textPlain">
              <a:avLst/>
            </a:prstTxWarp>
            <a:spAutoFit/>
          </a:bodyPr>
          <a:lstStyle/>
          <a:p>
            <a:pPr algn="ctr" fontAlgn="auto">
              <a:spcBef>
                <a:spcPts val="0"/>
              </a:spcBef>
              <a:spcAft>
                <a:spcPts val="0"/>
              </a:spcAft>
              <a:defRPr/>
            </a:pPr>
            <a:r>
              <a:rPr lang="bn-BD" sz="5100" dirty="0">
                <a:ln w="0"/>
                <a:effectLst>
                  <a:outerShdw blurRad="38100" dist="19050" dir="2700000" algn="tl" rotWithShape="0">
                    <a:schemeClr val="dk1">
                      <a:alpha val="40000"/>
                    </a:schemeClr>
                  </a:outerShdw>
                </a:effectLst>
                <a:latin typeface="NikoshBAN" pitchFamily="2" charset="0"/>
                <a:cs typeface="NikoshBAN" pitchFamily="2" charset="0"/>
              </a:rPr>
              <a:t>বাড়ির কাজ </a:t>
            </a:r>
            <a:endParaRPr lang="en-US" sz="5100" dirty="0">
              <a:ln w="0"/>
              <a:effectLst>
                <a:outerShdw blurRad="38100" dist="19050" dir="2700000" algn="tl" rotWithShape="0">
                  <a:schemeClr val="dk1">
                    <a:alpha val="40000"/>
                  </a:schemeClr>
                </a:outerShdw>
              </a:effectLst>
              <a:latin typeface="NikoshBAN" pitchFamily="2" charset="0"/>
              <a:cs typeface="NikoshBAN" pitchFamily="2" charset="0"/>
            </a:endParaRPr>
          </a:p>
        </p:txBody>
      </p:sp>
      <p:pic>
        <p:nvPicPr>
          <p:cNvPr id="6" name="Picture 5" descr="indexsmd.jpg"/>
          <p:cNvPicPr>
            <a:picLocks noChangeAspect="1"/>
          </p:cNvPicPr>
          <p:nvPr/>
        </p:nvPicPr>
        <p:blipFill>
          <a:blip r:embed="rId2" cstate="print">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581400" y="1828800"/>
            <a:ext cx="4634966" cy="31941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Frame 7"/>
          <p:cNvSpPr/>
          <p:nvPr/>
        </p:nvSpPr>
        <p:spPr>
          <a:xfrm>
            <a:off x="0" y="0"/>
            <a:ext cx="12801600" cy="7772399"/>
          </a:xfrm>
          <a:prstGeom prst="frame">
            <a:avLst>
              <a:gd name="adj1" fmla="val 2886"/>
            </a:avLst>
          </a:prstGeom>
          <a:ln/>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lIns="101882" tIns="50941" rIns="101882" bIns="50941" rtlCol="0" anchor="ctr"/>
          <a:lstStyle/>
          <a:p>
            <a:pPr algn="ctr"/>
            <a:endParaRPr lang="en-US">
              <a:solidFill>
                <a:schemeClr val="tx1"/>
              </a:solidFill>
            </a:endParaRPr>
          </a:p>
        </p:txBody>
      </p:sp>
      <p:sp>
        <p:nvSpPr>
          <p:cNvPr id="3" name="Rectangle 2"/>
          <p:cNvSpPr/>
          <p:nvPr/>
        </p:nvSpPr>
        <p:spPr>
          <a:xfrm>
            <a:off x="1371600" y="5364441"/>
            <a:ext cx="9829800" cy="1323439"/>
          </a:xfrm>
          <a:prstGeom prst="rect">
            <a:avLst/>
          </a:prstGeom>
        </p:spPr>
        <p:txBody>
          <a:bodyPr wrap="square">
            <a:prstTxWarp prst="textPlain">
              <a:avLst/>
            </a:prstTxWarp>
            <a:spAutoFit/>
          </a:bodyPr>
          <a:lstStyle/>
          <a:p>
            <a:pPr marL="742950" indent="-742950">
              <a:buFont typeface="+mj-lt"/>
              <a:buAutoNum type="arabicPeriod"/>
            </a:pPr>
            <a:r>
              <a:rPr lang="bn-BD"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মানুষ বাঁচে তার কর্মের মধ্যে ,বয়সের মধ্যে নহে</a:t>
            </a:r>
            <a:r>
              <a:rPr lang="en-US" sz="4000" b="1" dirty="0">
                <a:latin typeface="NikoshBAN" panose="02000000000000000000" pitchFamily="2" charset="0"/>
                <a:cs typeface="NikoshBAN" panose="02000000000000000000" pitchFamily="2" charset="0"/>
              </a:rPr>
              <a:t> </a:t>
            </a:r>
            <a:r>
              <a:rPr lang="bn-BD" sz="4000" b="1" dirty="0" smtClean="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উক্তিটির আলোকে ভাব-সম্প্রসারণ লিখে আনবে।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50" presetClass="entr" presetSubtype="0" decel="10000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3"/>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801600" cy="7772400"/>
          </a:xfrm>
          <a:prstGeom prst="rect">
            <a:avLst/>
          </a:prstGeom>
          <a:noFill/>
          <a:ln w="762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endParaRPr lang="en-US"/>
          </a:p>
        </p:txBody>
      </p:sp>
      <p:sp>
        <p:nvSpPr>
          <p:cNvPr id="5" name="TextBox 4"/>
          <p:cNvSpPr txBox="1"/>
          <p:nvPr/>
        </p:nvSpPr>
        <p:spPr>
          <a:xfrm>
            <a:off x="4343400" y="813137"/>
            <a:ext cx="3242535" cy="1015663"/>
          </a:xfrm>
          <a:prstGeom prst="rect">
            <a:avLst/>
          </a:prstGeom>
          <a:noFill/>
        </p:spPr>
        <p:txBody>
          <a:bodyPr wrap="square" rtlCol="0">
            <a:spAutoFit/>
          </a:bodyPr>
          <a:lstStyle/>
          <a:p>
            <a:pPr algn="ctr"/>
            <a:r>
              <a:rPr lang="bn-IN" sz="6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ধন্যবাদ </a:t>
            </a:r>
            <a:endParaRPr lang="en-US" sz="6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7" name="Frame 6"/>
          <p:cNvSpPr/>
          <p:nvPr/>
        </p:nvSpPr>
        <p:spPr>
          <a:xfrm>
            <a:off x="0" y="15240"/>
            <a:ext cx="12801600" cy="7772400"/>
          </a:xfrm>
          <a:prstGeom prst="frame">
            <a:avLst>
              <a:gd name="adj1" fmla="val 2886"/>
            </a:avLst>
          </a:prstGeom>
          <a:solidFill>
            <a:srgbClr val="00B05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89889" tIns="44944" rIns="89889" bIns="44944" rtlCol="0" anchor="ctr"/>
          <a:lstStyle/>
          <a:p>
            <a:pPr algn="ctr"/>
            <a:endParaRPr lang="en-US" sz="1588">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828800"/>
            <a:ext cx="9276681" cy="4847814"/>
          </a:xfrm>
          <a:prstGeom prst="rect">
            <a:avLst/>
          </a:prstGeom>
          <a:ln>
            <a:noFill/>
          </a:ln>
          <a:effectLst>
            <a:softEdge rad="112500"/>
          </a:effectLst>
        </p:spPr>
      </p:pic>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Alternate Process 9"/>
          <p:cNvSpPr/>
          <p:nvPr/>
        </p:nvSpPr>
        <p:spPr>
          <a:xfrm>
            <a:off x="4648200" y="609600"/>
            <a:ext cx="2362200" cy="914400"/>
          </a:xfrm>
          <a:prstGeom prst="flowChartAlternateProcess">
            <a:avLst/>
          </a:prstGeom>
          <a:noFill/>
          <a:ln>
            <a:noFill/>
          </a:ln>
          <a:effectLst>
            <a:glow rad="139700">
              <a:schemeClr val="accent1">
                <a:satMod val="175000"/>
                <a:alpha val="40000"/>
              </a:schemeClr>
            </a:glow>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prstTxWarp prst="textPlain">
              <a:avLst/>
            </a:prstTxWarp>
          </a:bodyPr>
          <a:lstStyle/>
          <a:p>
            <a:pPr algn="ctr"/>
            <a:r>
              <a:rPr lang="en-US" sz="6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3">
                      <a:satMod val="175000"/>
                      <a:alpha val="40000"/>
                    </a:schemeClr>
                  </a:glow>
                  <a:reflection blurRad="12700" stA="28000" endPos="45000" dist="1000" dir="5400000" sy="-100000" algn="bl" rotWithShape="0"/>
                </a:effectLst>
                <a:latin typeface="NikoshBAN" panose="02000000000000000000" pitchFamily="2" charset="0"/>
                <a:cs typeface="NikoshBAN" panose="02000000000000000000" pitchFamily="2" charset="0"/>
              </a:rPr>
              <a:t>পরিচিতি</a:t>
            </a:r>
            <a:endParaRPr lang="en-US"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3">
                    <a:satMod val="175000"/>
                    <a:alpha val="40000"/>
                  </a:schemeClr>
                </a:glow>
                <a:reflection blurRad="12700" stA="28000" endPos="45000" dist="1000" dir="5400000" sy="-100000" algn="bl" rotWithShape="0"/>
              </a:effectLst>
              <a:latin typeface="NikoshBAN" panose="02000000000000000000" pitchFamily="2" charset="0"/>
              <a:cs typeface="NikoshBAN" panose="02000000000000000000" pitchFamily="2" charset="0"/>
            </a:endParaRPr>
          </a:p>
        </p:txBody>
      </p:sp>
      <p:sp>
        <p:nvSpPr>
          <p:cNvPr id="12" name="TextBox 11"/>
          <p:cNvSpPr txBox="1"/>
          <p:nvPr/>
        </p:nvSpPr>
        <p:spPr>
          <a:xfrm>
            <a:off x="6400800" y="4367806"/>
            <a:ext cx="5256588" cy="2334703"/>
          </a:xfrm>
          <a:prstGeom prst="rect">
            <a:avLst/>
          </a:prstGeom>
          <a:noFill/>
          <a:ln>
            <a:noFill/>
          </a:ln>
          <a:effectLst/>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wrap="square" lIns="117564" tIns="58782" rIns="117564" bIns="58782" rtlCol="0">
            <a:spAutoFit/>
          </a:bodyPr>
          <a:lstStyle/>
          <a:p>
            <a:pPr algn="ctr"/>
            <a:r>
              <a:rPr lang="bn-BD" sz="3600" b="1" dirty="0">
                <a:solidFill>
                  <a:schemeClr val="tx1"/>
                </a:solidFill>
                <a:latin typeface="NikoshBAN" panose="02000000000000000000" pitchFamily="2" charset="0"/>
                <a:cs typeface="NikoshBAN" panose="02000000000000000000" pitchFamily="2" charset="0"/>
              </a:rPr>
              <a:t>বাংলা ২য় পত্র</a:t>
            </a:r>
          </a:p>
          <a:p>
            <a:pPr algn="ctr"/>
            <a:r>
              <a:rPr lang="bn-BD" sz="3600" b="1" dirty="0">
                <a:solidFill>
                  <a:schemeClr val="tx1"/>
                </a:solidFill>
                <a:latin typeface="NikoshBAN" panose="02000000000000000000" pitchFamily="2" charset="0"/>
                <a:cs typeface="NikoshBAN" panose="02000000000000000000" pitchFamily="2" charset="0"/>
              </a:rPr>
              <a:t>নবম-দশম শ্রেণি </a:t>
            </a:r>
          </a:p>
          <a:p>
            <a:pPr algn="ctr"/>
            <a:r>
              <a:rPr lang="bn-BD" sz="3600" b="1" dirty="0">
                <a:solidFill>
                  <a:schemeClr val="tx1"/>
                </a:solidFill>
                <a:latin typeface="NikoshBAN" panose="02000000000000000000" pitchFamily="2" charset="0"/>
                <a:cs typeface="NikoshBAN" panose="02000000000000000000" pitchFamily="2" charset="0"/>
              </a:rPr>
              <a:t>ভাব-সম্প্রসারণ</a:t>
            </a:r>
          </a:p>
          <a:p>
            <a:pPr algn="ctr"/>
            <a:r>
              <a:rPr lang="bn-BD" sz="3600" b="1" dirty="0">
                <a:solidFill>
                  <a:schemeClr val="tx1"/>
                </a:solidFill>
                <a:latin typeface="NikoshBAN" panose="02000000000000000000" pitchFamily="2" charset="0"/>
                <a:cs typeface="NikoshBAN" panose="02000000000000000000" pitchFamily="2" charset="0"/>
              </a:rPr>
              <a:t>সময়ঃ </a:t>
            </a:r>
            <a:r>
              <a:rPr lang="bn-BD" sz="3600" b="1" dirty="0" smtClean="0">
                <a:solidFill>
                  <a:schemeClr val="tx1"/>
                </a:solidFill>
                <a:latin typeface="NikoshBAN" panose="02000000000000000000" pitchFamily="2" charset="0"/>
                <a:cs typeface="NikoshBAN" panose="02000000000000000000" pitchFamily="2" charset="0"/>
              </a:rPr>
              <a:t>৫০মিনিট</a:t>
            </a:r>
            <a:endParaRPr lang="bn-BD" sz="3600" b="1"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1021978" y="4020671"/>
            <a:ext cx="5298141" cy="2712318"/>
          </a:xfrm>
          <a:prstGeom prst="rect">
            <a:avLst/>
          </a:prstGeom>
        </p:spPr>
        <p:txBody>
          <a:bodyPr wrap="square" lIns="103733" tIns="51866" rIns="103733" bIns="51866">
            <a:spAutoFit/>
          </a:bodyPr>
          <a:lstStyle/>
          <a:p>
            <a:pPr algn="ctr">
              <a:defRPr/>
            </a:pPr>
            <a:r>
              <a:rPr lang="bn-BD" sz="3530" b="1" dirty="0">
                <a:latin typeface="NikoshBAN" pitchFamily="2" charset="0"/>
                <a:cs typeface="NikoshBAN" pitchFamily="2" charset="0"/>
              </a:rPr>
              <a:t>মোঃ </a:t>
            </a:r>
            <a:r>
              <a:rPr lang="en-US" sz="3530" b="1" dirty="0" err="1">
                <a:latin typeface="NikoshBAN" pitchFamily="2" charset="0"/>
                <a:cs typeface="NikoshBAN" pitchFamily="2" charset="0"/>
              </a:rPr>
              <a:t>রাহাতুজ্জামান</a:t>
            </a:r>
            <a:r>
              <a:rPr lang="en-US" sz="3530" b="1" dirty="0">
                <a:latin typeface="NikoshBAN" pitchFamily="2" charset="0"/>
                <a:cs typeface="NikoshBAN" pitchFamily="2" charset="0"/>
              </a:rPr>
              <a:t> </a:t>
            </a:r>
            <a:r>
              <a:rPr lang="en-US" sz="3530" b="1" dirty="0" err="1">
                <a:latin typeface="NikoshBAN" pitchFamily="2" charset="0"/>
                <a:cs typeface="NikoshBAN" pitchFamily="2" charset="0"/>
              </a:rPr>
              <a:t>পাটোয়ারী</a:t>
            </a:r>
            <a:endParaRPr lang="bn-IN" sz="3530" b="1" dirty="0">
              <a:latin typeface="NikoshBAN" pitchFamily="2" charset="0"/>
              <a:cs typeface="NikoshBAN" pitchFamily="2" charset="0"/>
            </a:endParaRPr>
          </a:p>
          <a:p>
            <a:pPr algn="ctr">
              <a:defRPr/>
            </a:pPr>
            <a:r>
              <a:rPr lang="bn-IN" sz="1588" b="1" dirty="0">
                <a:latin typeface="NikoshBAN" pitchFamily="2" charset="0"/>
                <a:cs typeface="NikoshBAN" pitchFamily="2" charset="0"/>
              </a:rPr>
              <a:t> </a:t>
            </a:r>
            <a:r>
              <a:rPr lang="en-US" sz="2824" b="1" dirty="0" err="1">
                <a:latin typeface="NikoshBAN" pitchFamily="2" charset="0"/>
                <a:cs typeface="NikoshBAN" pitchFamily="2" charset="0"/>
              </a:rPr>
              <a:t>সহকারী</a:t>
            </a:r>
            <a:r>
              <a:rPr lang="en-US" sz="2824" b="1" dirty="0">
                <a:latin typeface="NikoshBAN" pitchFamily="2" charset="0"/>
                <a:cs typeface="NikoshBAN" pitchFamily="2" charset="0"/>
              </a:rPr>
              <a:t> </a:t>
            </a:r>
            <a:r>
              <a:rPr lang="en-US" sz="2824" b="1" dirty="0" err="1">
                <a:latin typeface="NikoshBAN" pitchFamily="2" charset="0"/>
                <a:cs typeface="NikoshBAN" pitchFamily="2" charset="0"/>
              </a:rPr>
              <a:t>শিক্ষক</a:t>
            </a:r>
            <a:r>
              <a:rPr lang="bn-BD" sz="2824" b="1" dirty="0">
                <a:latin typeface="NikoshBAN" pitchFamily="2" charset="0"/>
                <a:cs typeface="NikoshBAN" pitchFamily="2" charset="0"/>
              </a:rPr>
              <a:t> </a:t>
            </a:r>
          </a:p>
          <a:p>
            <a:pPr algn="ctr">
              <a:defRPr/>
            </a:pPr>
            <a:r>
              <a:rPr lang="en-US" sz="2824" b="1" dirty="0" err="1">
                <a:latin typeface="NikoshBAN" pitchFamily="2" charset="0"/>
                <a:cs typeface="NikoshBAN" pitchFamily="2" charset="0"/>
              </a:rPr>
              <a:t>দোল্লাই</a:t>
            </a:r>
            <a:r>
              <a:rPr lang="en-US" sz="2824" b="1" dirty="0">
                <a:latin typeface="NikoshBAN" pitchFamily="2" charset="0"/>
                <a:cs typeface="NikoshBAN" pitchFamily="2" charset="0"/>
              </a:rPr>
              <a:t> </a:t>
            </a:r>
            <a:r>
              <a:rPr lang="en-US" sz="2824" b="1" dirty="0" err="1">
                <a:latin typeface="NikoshBAN" pitchFamily="2" charset="0"/>
                <a:cs typeface="NikoshBAN" pitchFamily="2" charset="0"/>
              </a:rPr>
              <a:t>নোয়াবপুর</a:t>
            </a:r>
            <a:r>
              <a:rPr lang="en-US" sz="2824" b="1" dirty="0">
                <a:latin typeface="NikoshBAN" pitchFamily="2" charset="0"/>
                <a:cs typeface="NikoshBAN" pitchFamily="2" charset="0"/>
              </a:rPr>
              <a:t> </a:t>
            </a:r>
            <a:r>
              <a:rPr lang="en-US" sz="2824" b="1" dirty="0" err="1">
                <a:latin typeface="NikoshBAN" pitchFamily="2" charset="0"/>
                <a:cs typeface="NikoshBAN" pitchFamily="2" charset="0"/>
              </a:rPr>
              <a:t>বালিকা</a:t>
            </a:r>
            <a:r>
              <a:rPr lang="en-US" sz="2824" b="1" dirty="0">
                <a:latin typeface="NikoshBAN" pitchFamily="2" charset="0"/>
                <a:cs typeface="NikoshBAN" pitchFamily="2" charset="0"/>
              </a:rPr>
              <a:t> </a:t>
            </a:r>
            <a:r>
              <a:rPr lang="en-US" sz="2824" b="1" dirty="0" err="1">
                <a:latin typeface="NikoshBAN" pitchFamily="2" charset="0"/>
                <a:cs typeface="NikoshBAN" pitchFamily="2" charset="0"/>
              </a:rPr>
              <a:t>উচ্চ</a:t>
            </a:r>
            <a:r>
              <a:rPr lang="en-US" sz="2824" b="1" dirty="0">
                <a:latin typeface="NikoshBAN" pitchFamily="2" charset="0"/>
                <a:cs typeface="NikoshBAN" pitchFamily="2" charset="0"/>
              </a:rPr>
              <a:t> </a:t>
            </a:r>
            <a:r>
              <a:rPr lang="en-US" sz="2824" b="1" dirty="0" err="1">
                <a:latin typeface="NikoshBAN" pitchFamily="2" charset="0"/>
                <a:cs typeface="NikoshBAN" pitchFamily="2" charset="0"/>
              </a:rPr>
              <a:t>বিদ্যালয়</a:t>
            </a:r>
            <a:endParaRPr lang="en-US" sz="2824" b="1" dirty="0">
              <a:latin typeface="NikoshBAN" pitchFamily="2" charset="0"/>
              <a:cs typeface="NikoshBAN" pitchFamily="2" charset="0"/>
            </a:endParaRPr>
          </a:p>
          <a:p>
            <a:pPr algn="ctr">
              <a:defRPr/>
            </a:pPr>
            <a:r>
              <a:rPr lang="en-US" sz="2824" b="1" dirty="0" err="1">
                <a:latin typeface="NikoshBAN" pitchFamily="2" charset="0"/>
                <a:cs typeface="NikoshBAN" pitchFamily="2" charset="0"/>
              </a:rPr>
              <a:t>চান্দিনা,কুমিল্লা</a:t>
            </a:r>
            <a:r>
              <a:rPr lang="en-US" sz="2824" b="1" dirty="0">
                <a:latin typeface="NikoshBAN" pitchFamily="2" charset="0"/>
                <a:cs typeface="NikoshBAN" pitchFamily="2" charset="0"/>
              </a:rPr>
              <a:t>।</a:t>
            </a:r>
          </a:p>
          <a:p>
            <a:pPr algn="ctr">
              <a:defRPr/>
            </a:pPr>
            <a:r>
              <a:rPr lang="en-US" sz="2824" b="1" dirty="0">
                <a:latin typeface="NikoshBAN" pitchFamily="2" charset="0"/>
                <a:cs typeface="NikoshBAN" pitchFamily="2" charset="0"/>
              </a:rPr>
              <a:t>মোবাইল-01712382140</a:t>
            </a:r>
          </a:p>
          <a:p>
            <a:pPr algn="ctr">
              <a:defRPr/>
            </a:pPr>
            <a:r>
              <a:rPr lang="en-US" sz="2118" dirty="0">
                <a:latin typeface="NikoshBAN" pitchFamily="2" charset="0"/>
                <a:cs typeface="NikoshBAN" pitchFamily="2" charset="0"/>
              </a:rPr>
              <a:t>ই-</a:t>
            </a:r>
            <a:r>
              <a:rPr lang="en-US" sz="2118" dirty="0" err="1">
                <a:latin typeface="NikoshBAN" pitchFamily="2" charset="0"/>
                <a:cs typeface="NikoshBAN" pitchFamily="2" charset="0"/>
              </a:rPr>
              <a:t>মেইল</a:t>
            </a:r>
            <a:r>
              <a:rPr lang="en-US" sz="2118" dirty="0">
                <a:latin typeface="NikoshBAN" pitchFamily="2" charset="0"/>
                <a:cs typeface="NikoshBAN" pitchFamily="2" charset="0"/>
              </a:rPr>
              <a:t>-roneydnghs@gmail.com</a:t>
            </a:r>
            <a:endParaRPr lang="en-US" sz="3530" dirty="0">
              <a:latin typeface="NikoshBAN" pitchFamily="2" charset="0"/>
              <a:cs typeface="NikoshBAN"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8389" y="1801907"/>
            <a:ext cx="2151529" cy="2218765"/>
          </a:xfrm>
          <a:prstGeom prst="rect">
            <a:avLst/>
          </a:prstGeom>
          <a:ln>
            <a:noFill/>
          </a:ln>
          <a:effectLst>
            <a:softEdge rad="112500"/>
          </a:effectLst>
        </p:spPr>
      </p:pic>
      <p:sp>
        <p:nvSpPr>
          <p:cNvPr id="7" name="Frame 6"/>
          <p:cNvSpPr/>
          <p:nvPr/>
        </p:nvSpPr>
        <p:spPr>
          <a:xfrm>
            <a:off x="0" y="0"/>
            <a:ext cx="12801600" cy="7772400"/>
          </a:xfrm>
          <a:prstGeom prst="frame">
            <a:avLst>
              <a:gd name="adj1" fmla="val 2886"/>
            </a:avLst>
          </a:prstGeom>
          <a:solidFill>
            <a:srgbClr val="FFC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2294" y="1744116"/>
            <a:ext cx="2133600" cy="2586182"/>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1000" fill="hold"/>
                                        <p:tgtEl>
                                          <p:spTgt spid="12"/>
                                        </p:tgtEl>
                                        <p:attrNameLst>
                                          <p:attrName>ppt_w</p:attrName>
                                        </p:attrNameLst>
                                      </p:cBhvr>
                                      <p:tavLst>
                                        <p:tav tm="0">
                                          <p:val>
                                            <p:strVal val="#ppt_w*0.70"/>
                                          </p:val>
                                        </p:tav>
                                        <p:tav tm="100000">
                                          <p:val>
                                            <p:strVal val="#ppt_w"/>
                                          </p:val>
                                        </p:tav>
                                      </p:tavLst>
                                    </p:anim>
                                    <p:anim calcmode="lin" valueType="num">
                                      <p:cBhvr>
                                        <p:cTn id="23" dur="1000" fill="hold"/>
                                        <p:tgtEl>
                                          <p:spTgt spid="12"/>
                                        </p:tgtEl>
                                        <p:attrNameLst>
                                          <p:attrName>ppt_h</p:attrName>
                                        </p:attrNameLst>
                                      </p:cBhvr>
                                      <p:tavLst>
                                        <p:tav tm="0">
                                          <p:val>
                                            <p:strVal val="#ppt_h"/>
                                          </p:val>
                                        </p:tav>
                                        <p:tav tm="100000">
                                          <p:val>
                                            <p:strVal val="#ppt_h"/>
                                          </p:val>
                                        </p:tav>
                                      </p:tavLst>
                                    </p:anim>
                                    <p:animEffect transition="in" filter="fade">
                                      <p:cBhvr>
                                        <p:cTn id="2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43000" y="817276"/>
            <a:ext cx="5074920" cy="604520"/>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117564" tIns="58782" rIns="117564" bIns="58782" rtlCol="0" anchor="ctr">
            <a:noAutofit/>
          </a:bodyPr>
          <a:lstStyle>
            <a:lvl1pPr algn="ctr" defTabSz="1175644" rtl="0" eaLnBrk="1" latinLnBrk="0" hangingPunct="1">
              <a:spcBef>
                <a:spcPct val="0"/>
              </a:spcBef>
              <a:buNone/>
              <a:defRPr sz="57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bn-BD" sz="4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চলো কিছু ছবি দেখা যাক</a:t>
            </a:r>
            <a:endParaRPr lang="en-US" sz="48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14" name="Frame 13"/>
          <p:cNvSpPr/>
          <p:nvPr/>
        </p:nvSpPr>
        <p:spPr>
          <a:xfrm>
            <a:off x="0" y="0"/>
            <a:ext cx="12687300" cy="7562851"/>
          </a:xfrm>
          <a:prstGeom prst="frame">
            <a:avLst>
              <a:gd name="adj1" fmla="val 2886"/>
            </a:avLst>
          </a:prstGeom>
          <a:solidFill>
            <a:srgbClr val="FF0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4306939"/>
            <a:ext cx="4389120" cy="245790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4306938"/>
            <a:ext cx="4244252" cy="255106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1609230"/>
            <a:ext cx="4244252" cy="242937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7020" y="1609230"/>
            <a:ext cx="4323700" cy="24293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724400" y="4828335"/>
            <a:ext cx="2362200" cy="734265"/>
          </a:xfrm>
          <a:prstGeom prst="rect">
            <a:avLst/>
          </a:prstGeom>
          <a:noFill/>
          <a:ln w="9525">
            <a:noFill/>
            <a:miter lim="800000"/>
            <a:headEnd/>
            <a:tailEnd/>
          </a:ln>
        </p:spPr>
        <p:txBody>
          <a:bodyPr wrap="square" lIns="117564" tIns="58782" rIns="117564" bIns="58782">
            <a:spAutoFit/>
          </a:bodyPr>
          <a:lstStyle/>
          <a:p>
            <a:pPr algn="ctr"/>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আজকের </a:t>
            </a:r>
            <a:r>
              <a:rPr lang="bn-BD" sz="4000" dirty="0" smtClean="0">
                <a:ln w="0"/>
                <a:effectLst>
                  <a:outerShdw blurRad="38100" dist="19050" dir="2700000" algn="tl" rotWithShape="0">
                    <a:schemeClr val="dk1">
                      <a:alpha val="40000"/>
                    </a:schemeClr>
                  </a:outerShdw>
                </a:effectLst>
                <a:latin typeface="NikoshBAN" pitchFamily="2" charset="0"/>
                <a:cs typeface="NikoshBAN" pitchFamily="2" charset="0"/>
              </a:rPr>
              <a:t>পাঠ </a:t>
            </a:r>
            <a:endParaRPr lang="en-US" sz="4000" dirty="0">
              <a:ln w="0"/>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7" name="AutoShape 10"/>
          <p:cNvSpPr>
            <a:spLocks noChangeArrowheads="1"/>
          </p:cNvSpPr>
          <p:nvPr/>
        </p:nvSpPr>
        <p:spPr bwMode="auto">
          <a:xfrm>
            <a:off x="2971800" y="5562600"/>
            <a:ext cx="6386286" cy="1371600"/>
          </a:xfrm>
          <a:prstGeom prst="flowChartAlternateProcess">
            <a:avLst/>
          </a:prstGeom>
          <a:noFill/>
          <a:ln w="50800">
            <a:noFill/>
            <a:round/>
            <a:headEnd/>
            <a:tailEnd/>
          </a:ln>
          <a:effectLst>
            <a:glow rad="228600">
              <a:schemeClr val="accent2">
                <a:satMod val="175000"/>
                <a:alpha val="40000"/>
              </a:schemeClr>
            </a:glow>
          </a:effectLst>
          <a:scene3d>
            <a:camera prst="orthographicFront">
              <a:rot lat="0" lon="0" rev="0"/>
            </a:camera>
            <a:lightRig rig="glow" dir="t">
              <a:rot lat="0" lon="0" rev="14100000"/>
            </a:lightRig>
          </a:scene3d>
          <a:sp3d prstMaterial="softEdge">
            <a:bevelT w="127000" prst="artDeco"/>
          </a:sp3d>
        </p:spPr>
        <p:txBody>
          <a:bodyPr wrap="none" lIns="108853" tIns="54426" rIns="108853" bIns="54426" anchor="ctr">
            <a:prstTxWarp prst="textPlain">
              <a:avLst/>
            </a:prstTxWarp>
          </a:bodyPr>
          <a:lstStyle/>
          <a:p>
            <a:pPr algn="ctr"/>
            <a:r>
              <a:rPr lang="bn-BD" sz="4800" dirty="0">
                <a:latin typeface="NikoshBAN" panose="02000000000000000000" pitchFamily="2" charset="0"/>
                <a:cs typeface="NikoshBAN" panose="02000000000000000000" pitchFamily="2" charset="0"/>
              </a:rPr>
              <a:t>“পরিশ্রম সৌভাগ্যের প্রসূতি”</a:t>
            </a:r>
            <a:endParaRPr lang="en-US" sz="4800" dirty="0">
              <a:latin typeface="NikoshBAN" panose="02000000000000000000" pitchFamily="2" charset="0"/>
              <a:cs typeface="NikoshBAN" panose="02000000000000000000" pitchFamily="2" charset="0"/>
            </a:endParaRPr>
          </a:p>
        </p:txBody>
      </p:sp>
      <p:sp>
        <p:nvSpPr>
          <p:cNvPr id="6" name="Frame 5"/>
          <p:cNvSpPr/>
          <p:nvPr/>
        </p:nvSpPr>
        <p:spPr>
          <a:xfrm>
            <a:off x="0" y="0"/>
            <a:ext cx="12801600" cy="7772400"/>
          </a:xfrm>
          <a:prstGeom prst="frame">
            <a:avLst>
              <a:gd name="adj1" fmla="val 2886"/>
            </a:avLst>
          </a:prstGeom>
          <a:solidFill>
            <a:srgbClr val="FFC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743" y="835456"/>
            <a:ext cx="5410200" cy="3431744"/>
          </a:xfrm>
          <a:prstGeom prst="rect">
            <a:avLst/>
          </a:prstGeom>
          <a:ln>
            <a:noFill/>
          </a:ln>
          <a:effectLst>
            <a:softEdge rad="112500"/>
          </a:effectLst>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835456"/>
            <a:ext cx="5458159" cy="3431744"/>
          </a:xfrm>
          <a:prstGeom prst="rect">
            <a:avLst/>
          </a:prstGeom>
          <a:ln>
            <a:noFill/>
          </a:ln>
          <a:effectLst>
            <a:softEdge rad="112500"/>
          </a:effectLst>
        </p:spPr>
      </p:pic>
    </p:spTree>
    <p:extLst>
      <p:ext uri="{BB962C8B-B14F-4D97-AF65-F5344CB8AC3E}">
        <p14:creationId xmlns:p14="http://schemas.microsoft.com/office/powerpoint/2010/main" val="131236531"/>
      </p:ext>
    </p:ext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3"/>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3"/>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3"/>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 descr="Wallpaper04935"/>
          <p:cNvSpPr>
            <a:spLocks noChangeArrowheads="1"/>
          </p:cNvSpPr>
          <p:nvPr/>
        </p:nvSpPr>
        <p:spPr bwMode="auto">
          <a:xfrm>
            <a:off x="5486400" y="625936"/>
            <a:ext cx="3093720" cy="974264"/>
          </a:xfrm>
          <a:prstGeom prst="roundRect">
            <a:avLst>
              <a:gd name="adj" fmla="val 16667"/>
            </a:avLst>
          </a:prstGeom>
          <a:noFill/>
          <a:ln w="28575" algn="ctr">
            <a:noFill/>
            <a:round/>
            <a:headEnd/>
            <a:tailEnd/>
          </a:ln>
          <a:effectLst>
            <a:outerShdw dist="20000" dir="5400000" rotWithShape="0">
              <a:srgbClr val="000000">
                <a:alpha val="37999"/>
              </a:srgbClr>
            </a:outerShdw>
          </a:effectLst>
        </p:spPr>
        <p:txBody>
          <a:bodyPr lIns="117564" tIns="58782" rIns="117564" bIns="58782">
            <a:prstTxWarp prst="textPlain">
              <a:avLst/>
            </a:prstTxWarp>
            <a:spAutoFit/>
          </a:bodyPr>
          <a:lstStyle/>
          <a:p>
            <a:pPr algn="ctr">
              <a:defRPr/>
            </a:pPr>
            <a:r>
              <a:rPr lang="en-US" sz="5100" dirty="0" err="1" smtClean="0">
                <a:ln w="0"/>
                <a:effectLst>
                  <a:outerShdw blurRad="38100" dist="19050" dir="2700000" algn="tl" rotWithShape="0">
                    <a:schemeClr val="dk1">
                      <a:alpha val="40000"/>
                    </a:schemeClr>
                  </a:outerShdw>
                </a:effectLst>
                <a:latin typeface="NikoshBAN" pitchFamily="2" charset="0"/>
                <a:cs typeface="NikoshBAN" pitchFamily="2" charset="0"/>
              </a:rPr>
              <a:t>শিখনফল</a:t>
            </a:r>
            <a:endParaRPr lang="en-US" sz="5100" dirty="0">
              <a:ln w="0"/>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10" name="TextBox 9"/>
          <p:cNvSpPr txBox="1"/>
          <p:nvPr/>
        </p:nvSpPr>
        <p:spPr>
          <a:xfrm>
            <a:off x="685800" y="1960900"/>
            <a:ext cx="5486400" cy="707886"/>
          </a:xfrm>
          <a:prstGeom prst="rect">
            <a:avLst/>
          </a:prstGeom>
          <a:noFill/>
        </p:spPr>
        <p:txBody>
          <a:bodyPr wrap="square" rtlCol="0">
            <a:spAutoFit/>
          </a:bodyPr>
          <a:lstStyle/>
          <a:p>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এই পাঠ শেষে শিক্ষার্থীরা</a:t>
            </a:r>
            <a:endParaRPr lang="en-US" sz="4000" dirty="0">
              <a:ln w="0"/>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7" name="Frame 6"/>
          <p:cNvSpPr/>
          <p:nvPr/>
        </p:nvSpPr>
        <p:spPr>
          <a:xfrm>
            <a:off x="0" y="0"/>
            <a:ext cx="12687300" cy="7562851"/>
          </a:xfrm>
          <a:prstGeom prst="frame">
            <a:avLst>
              <a:gd name="adj1" fmla="val 2886"/>
            </a:avLst>
          </a:prstGeom>
          <a:solidFill>
            <a:srgbClr val="FF0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sp>
        <p:nvSpPr>
          <p:cNvPr id="2" name="Rectangle 1"/>
          <p:cNvSpPr/>
          <p:nvPr/>
        </p:nvSpPr>
        <p:spPr>
          <a:xfrm>
            <a:off x="457200" y="3029486"/>
            <a:ext cx="12039600" cy="1938992"/>
          </a:xfrm>
          <a:prstGeom prst="rect">
            <a:avLst/>
          </a:prstGeom>
        </p:spPr>
        <p:txBody>
          <a:bodyPr wrap="square">
            <a:spAutoFit/>
          </a:bodyPr>
          <a:lstStyle/>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পরিশ্রমের সৌভাগ্য কী তা বলতে পারবে,</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“জীবনের সফলতা অর্জনের জন্য পরিশ্রম অপরিহার্য”ব্যাখ্যা করতে পারবে,</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 “শ্রমবিমুখ অলস বেকার অভিশপ্ত জীবন” ব্যাখ্যা করতে পারবে।</a:t>
            </a:r>
            <a:endParaRPr lang="bn-BD"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6828280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801600" cy="7772400"/>
          </a:xfrm>
          <a:prstGeom prst="rect">
            <a:avLst/>
          </a:prstGeom>
          <a:noFill/>
          <a:ln w="762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rtlCol="0" anchor="ctr"/>
          <a:lstStyle/>
          <a:p>
            <a:pPr algn="ctr"/>
            <a:endParaRPr lang="en-US"/>
          </a:p>
        </p:txBody>
      </p:sp>
      <p:sp>
        <p:nvSpPr>
          <p:cNvPr id="10" name="Frame 9"/>
          <p:cNvSpPr/>
          <p:nvPr/>
        </p:nvSpPr>
        <p:spPr>
          <a:xfrm>
            <a:off x="0" y="0"/>
            <a:ext cx="12801600" cy="7772400"/>
          </a:xfrm>
          <a:prstGeom prst="frame">
            <a:avLst>
              <a:gd name="adj1" fmla="val 2886"/>
            </a:avLst>
          </a:prstGeom>
          <a:solidFill>
            <a:srgbClr val="00B05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89889" tIns="44944" rIns="89889" bIns="44944" rtlCol="0" anchor="ctr"/>
          <a:lstStyle/>
          <a:p>
            <a:pPr algn="ctr"/>
            <a:endParaRPr lang="en-US" sz="1588">
              <a:solidFill>
                <a:schemeClr val="tx1"/>
              </a:solidFill>
            </a:endParaRPr>
          </a:p>
        </p:txBody>
      </p:sp>
      <p:sp>
        <p:nvSpPr>
          <p:cNvPr id="11" name="Rectangle 10"/>
          <p:cNvSpPr/>
          <p:nvPr/>
        </p:nvSpPr>
        <p:spPr>
          <a:xfrm>
            <a:off x="914400" y="885378"/>
            <a:ext cx="10755085" cy="5509200"/>
          </a:xfrm>
          <a:prstGeom prst="rect">
            <a:avLst/>
          </a:prstGeom>
        </p:spPr>
        <p:txBody>
          <a:bodyPr wrap="square">
            <a:spAutoFit/>
          </a:bodyPr>
          <a:lstStyle/>
          <a:p>
            <a:r>
              <a:rPr lang="as-IN" sz="4000" b="1" dirty="0">
                <a:solidFill>
                  <a:srgbClr val="383838"/>
                </a:solidFill>
                <a:latin typeface="NikoshBAN" panose="02000000000000000000" pitchFamily="2" charset="0"/>
                <a:cs typeface="NikoshBAN" panose="02000000000000000000" pitchFamily="2" charset="0"/>
              </a:rPr>
              <a:t>পরিশ্রম সৌভাগ্যের প্রসূতি।</a:t>
            </a:r>
          </a:p>
          <a:p>
            <a:r>
              <a:rPr lang="as-IN" sz="2400" dirty="0" smtClean="0">
                <a:solidFill>
                  <a:srgbClr val="383838"/>
                </a:solidFill>
                <a:latin typeface="NikoshBAN" panose="02000000000000000000" pitchFamily="2" charset="0"/>
                <a:cs typeface="NikoshBAN" panose="02000000000000000000" pitchFamily="2" charset="0"/>
              </a:rPr>
              <a:t>মেধা</a:t>
            </a:r>
            <a:r>
              <a:rPr lang="as-IN" sz="2400" dirty="0">
                <a:solidFill>
                  <a:srgbClr val="383838"/>
                </a:solidFill>
                <a:latin typeface="NikoshBAN" panose="02000000000000000000" pitchFamily="2" charset="0"/>
                <a:cs typeface="NikoshBAN" panose="02000000000000000000" pitchFamily="2" charset="0"/>
              </a:rPr>
              <a:t>, বুদ্ধি, কর্মশক্তি ইত্যাদি বৈশিষ্ট্য মানুষকে অন্যান্য প্রাণী থেকে স্বাতন্ত্র্য দান করেছে। এসব বৈশিষ্ট্যকে কাজে লাগিয়ে, পরিশ্রমের মাধ্যমে মানুষ সফলতা বা সৌভাগ্যের দ্বারপ্রান্তে উপনীত হয়। সৌভাগ্য ঈশ্বর প্রদত্ত কোনো বিষয় নয়, তাকে শ্রমের দ্বারা অর্জন করে নিতে হয়। মানবজীবনে সাফল্য লাভ করতে হলে অলসতায় গা না ভাসিয়ে কঠোর পরিশ্রম করতে হবে। প্রাচীনকাল হতে বর্তমানকাল পর্যন্ত যত মনীষী সাফল্যের স্বর্ণশিখরে আরোহণ করেছেন প্রত্যেকেই কঠোর পরিশ্রম করেছেন। তাইতো বলা হয় সফলতা অর্জনের মূলে রয়েছে পরিশ্রম। ব্যক্তিগত ও জাতীয় জীবনে সফলতা অর্জনের জন্য শ্রম অপরিহার্য। দেখা যায়, পৃথিবীতে যে জাতি যত পরিশ্রমী তারা তত উন্নত। তাই পরিশ্রমকে সৌভাগ্যের চাবিকাঠি বলা হয়। অন্যদিকে, মেধা থাকা সত্ত্বেও যদি কেউ তা কাজে লাগানোর চেষ্টা না করে, তাহলে দুর্ভাগ্য তার জীবনকে অক্টোপাসের মতো ঘিরে ফেলে। আমরা যদি ভালো ক্রিকেট খেলোয়াড় হতে চাই তাহলে আমাদেরকে মাঠে অনুশীলন করতে হবে, ঘরে বসে শুধু স্বপ্ন দেখলে হবে না। তেমনি জীবনের প্রতিটি ক্ষেত্রে সফল হতে হলে শ্রম, সাধনা ব্যতীত বিকল্প কোনো পথ নেই। তাই বলা হয়ে থাকে, হাত জোড় করে নয়, হাত মুঠো করে নয়, পেতে হলে হাত লাগাতে হবে।</a:t>
            </a:r>
          </a:p>
          <a:p>
            <a:r>
              <a:rPr lang="as-IN" sz="2400" dirty="0">
                <a:solidFill>
                  <a:srgbClr val="383838"/>
                </a:solidFill>
                <a:latin typeface="NikoshBAN" panose="02000000000000000000" pitchFamily="2" charset="0"/>
                <a:cs typeface="NikoshBAN" panose="02000000000000000000" pitchFamily="2" charset="0"/>
              </a:rPr>
              <a:t>শিক্ষা: জীবনে সফল ও সৌভাগ্যবান হওয়ার মূলমন্ত্র পরিশ্রম। যেকোনো লক্ষ্য পূরণের ক্ষেত্রে প্রচেষ্টা বা পরিশ্রম মূলশক্তি হিসাবে কাজ করে। তাই জীবনকে সফল করার জন্য আমাদের নিরন্তর পরিশ্রম করা প্রয়োজন।</a:t>
            </a:r>
            <a:endParaRPr lang="as-IN" sz="2400" b="0" i="0" dirty="0">
              <a:solidFill>
                <a:srgbClr val="383838"/>
              </a:solidFill>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ame 13"/>
          <p:cNvSpPr/>
          <p:nvPr/>
        </p:nvSpPr>
        <p:spPr>
          <a:xfrm>
            <a:off x="152400" y="152400"/>
            <a:ext cx="12801600" cy="7772400"/>
          </a:xfrm>
          <a:prstGeom prst="frame">
            <a:avLst>
              <a:gd name="adj1" fmla="val 2886"/>
            </a:avLst>
          </a:prstGeom>
          <a:solidFill>
            <a:srgbClr val="FFC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sp>
        <p:nvSpPr>
          <p:cNvPr id="15" name="Rectangle 14"/>
          <p:cNvSpPr/>
          <p:nvPr/>
        </p:nvSpPr>
        <p:spPr>
          <a:xfrm>
            <a:off x="914400" y="762000"/>
            <a:ext cx="10769599" cy="6740307"/>
          </a:xfrm>
          <a:prstGeom prst="rect">
            <a:avLst/>
          </a:prstGeom>
        </p:spPr>
        <p:txBody>
          <a:bodyPr wrap="square">
            <a:spAutoFit/>
          </a:bodyPr>
          <a:lstStyle/>
          <a:p>
            <a:r>
              <a:rPr lang="as-IN" sz="2400" dirty="0">
                <a:solidFill>
                  <a:srgbClr val="292B2C"/>
                </a:solidFill>
                <a:latin typeface="NikoshBAN" panose="02000000000000000000" pitchFamily="2" charset="0"/>
                <a:cs typeface="NikoshBAN" panose="02000000000000000000" pitchFamily="2" charset="0"/>
              </a:rPr>
              <a:t>জীবনে সফল হতে মানুষকে বেছে নিতে হয় জীবনের সঠিক লক্ষ্য। শুধু বেছে নেওয়া নয়, এর সঙ্গে করতে হইবে পরিশ্রমও। এটার কোনো বিকল্প নেই। একটি প্রবাদ প্রচলিত আছে, কষ্ট করলে কেষ্ট মেলে। লক্ষ্য যদি সঠিক হয় এবং পরিশ্রম থাকে তাহলে ভাগ্য বদলাতে সময় লাগে না। </a:t>
            </a:r>
          </a:p>
          <a:p>
            <a:r>
              <a:rPr lang="as-IN" sz="2400" dirty="0">
                <a:solidFill>
                  <a:srgbClr val="292B2C"/>
                </a:solidFill>
                <a:latin typeface="NikoshBAN" panose="02000000000000000000" pitchFamily="2" charset="0"/>
                <a:cs typeface="NikoshBAN" panose="02000000000000000000" pitchFamily="2" charset="0"/>
              </a:rPr>
              <a:t>আমাদের মধ্যে অনেকেই আছে যারা নিজের ইচ্ছা শক্তিকে কাজে না লাগিয়ে সাফল্য পেতে চায়। সবকিছুর হয়ত সহজ পথ থাকে কিন্তু সাফল্যের কখনো সহজ পথ থাকে না। এরজন্য ঘাম ঝরাতে হবেই। </a:t>
            </a:r>
          </a:p>
          <a:p>
            <a:r>
              <a:rPr lang="as-IN" sz="2400" dirty="0">
                <a:solidFill>
                  <a:srgbClr val="292B2C"/>
                </a:solidFill>
                <a:latin typeface="NikoshBAN" panose="02000000000000000000" pitchFamily="2" charset="0"/>
                <a:cs typeface="NikoshBAN" panose="02000000000000000000" pitchFamily="2" charset="0"/>
              </a:rPr>
              <a:t>ভারতের প্রয়াত রাষ্ট্রপতি ও বিজ্ঞানী এ পি জে আব্দুল কালামের একটি উক্তি সব সময় আমার মাথায় থাকে। তিনি বলেছিলেন, ‘স্বপ্ন সেটা নয় যেটা মানুষ ঘুমিয়ে ঘুমিয়ে দেখে, স্বপ্ন সেটাই যেটা পূরণের প্রত্যাশা মানুষকে ঘুমাতে দেয় না।'</a:t>
            </a:r>
          </a:p>
          <a:p>
            <a:r>
              <a:rPr lang="as-IN" sz="2400" dirty="0">
                <a:solidFill>
                  <a:srgbClr val="292B2C"/>
                </a:solidFill>
                <a:latin typeface="NikoshBAN" panose="02000000000000000000" pitchFamily="2" charset="0"/>
                <a:cs typeface="NikoshBAN" panose="02000000000000000000" pitchFamily="2" charset="0"/>
              </a:rPr>
              <a:t>তাই আমাদের প্রচুর স্বপ্ন দেখতে হবে। আর সেই স্বপ্ন বাস্তবায়নে হতে হবে পরিশ্রমী।</a:t>
            </a:r>
          </a:p>
          <a:p>
            <a:r>
              <a:rPr lang="as-IN" sz="2400" dirty="0">
                <a:solidFill>
                  <a:srgbClr val="292B2C"/>
                </a:solidFill>
                <a:latin typeface="NikoshBAN" panose="02000000000000000000" pitchFamily="2" charset="0"/>
                <a:cs typeface="NikoshBAN" panose="02000000000000000000" pitchFamily="2" charset="0"/>
              </a:rPr>
              <a:t>বর্তমানে সবচেয়ে জনপ্রিয় একটি যোগাযোগ মাধ্যম হচ্ছে ফেইসবুক। আমাদের সমাজে অনেক মানুষ আছে যারা নিজের মূল্যবান সময়টাও ফেইসবুকে অযথা কাজে নষ্ট করে। এই প্ল্যাটফর্ম থেকে অনেক কিছু শেখার আছে, মানুষের জন্য করার আছে এটা যেন তারা বুঝতে চায় না। ফেইসবুক আসক্তিও আছে অনেকের।</a:t>
            </a:r>
          </a:p>
          <a:p>
            <a:r>
              <a:rPr lang="as-IN" sz="2400" dirty="0">
                <a:solidFill>
                  <a:srgbClr val="292B2C"/>
                </a:solidFill>
                <a:latin typeface="NikoshBAN" panose="02000000000000000000" pitchFamily="2" charset="0"/>
                <a:cs typeface="NikoshBAN" panose="02000000000000000000" pitchFamily="2" charset="0"/>
              </a:rPr>
              <a:t>একবার তারা ভেবে দেখে না এই ফেইসবুক কীভাবে আবিষ্কার হলো। এই ভাবনাটাই পারে জীবন বদলে দিতে। মার্ক জাকারবার্গ ফেইসবুক আবিষ্কার করে বিখ্যাত হয়েছেন। </a:t>
            </a:r>
          </a:p>
          <a:p>
            <a:r>
              <a:rPr lang="as-IN" sz="2400" dirty="0">
                <a:solidFill>
                  <a:srgbClr val="292B2C"/>
                </a:solidFill>
                <a:latin typeface="NikoshBAN" panose="02000000000000000000" pitchFamily="2" charset="0"/>
                <a:cs typeface="NikoshBAN" panose="02000000000000000000" pitchFamily="2" charset="0"/>
              </a:rPr>
              <a:t>প্রতিটি মানুষই কোনো না কোনো কাজে পারদর্শী। কিন্তু আমরা সেটা কাজে লাগাই না। আমাদের বড় কিছুর স্বপ্ন দেখতে হবে। </a:t>
            </a:r>
          </a:p>
          <a:p>
            <a:r>
              <a:rPr lang="as-IN" sz="2400" dirty="0">
                <a:solidFill>
                  <a:srgbClr val="292B2C"/>
                </a:solidFill>
                <a:latin typeface="NikoshBAN" panose="02000000000000000000" pitchFamily="2" charset="0"/>
                <a:cs typeface="NikoshBAN" panose="02000000000000000000" pitchFamily="2" charset="0"/>
              </a:rPr>
              <a:t>জীবনে সফলতার সঙ্গে ব্যর্থতাও আসবে। তাই বলে একবার হেরে গিয়ে হাত গুটিয়ে বসে থাকলে চলবে না।হাল ছেড়ে দিয়ে সাফল্য অর্জন করা যায় না। সাফল্য পেতে হলে বার বার চেষ্টা করতে হবে। নিজের লক্ষ্যে পৌঁছুতে হবে। </a:t>
            </a:r>
            <a:endParaRPr lang="as-IN" sz="2400" b="0" i="0" dirty="0">
              <a:solidFill>
                <a:srgbClr val="292B2C"/>
              </a:solidFill>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304800"/>
            <a:ext cx="4495800" cy="1472929"/>
          </a:xfrm>
          <a:prstGeom prst="rect">
            <a:avLst/>
          </a:prstGeom>
          <a:ln w="12700">
            <a:noFill/>
          </a:ln>
        </p:spPr>
        <p:txBody>
          <a:bodyPr wrap="square" lIns="117564" tIns="58782" rIns="117564" bIns="58782">
            <a:spAutoFit/>
          </a:bodyPr>
          <a:lstStyle/>
          <a:p>
            <a:pPr lvl="0" algn="ctr"/>
            <a:r>
              <a:rPr lang="en-US" sz="88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একক</a:t>
            </a:r>
            <a:r>
              <a:rPr lang="en-US" sz="88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88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কাজ</a:t>
            </a:r>
            <a:endParaRPr lang="bn-BD" sz="88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7" name="Picture 2" descr="C:\Users\Roney\Desktop\UPLOAD CONTENT\download (1).jpg"/>
          <p:cNvPicPr>
            <a:picLocks noChangeAspect="1" noChangeArrowheads="1"/>
          </p:cNvPicPr>
          <p:nvPr/>
        </p:nvPicPr>
        <p:blipFill>
          <a:blip r:embed="rId2" cstate="print"/>
          <a:srcRect/>
          <a:stretch>
            <a:fillRect/>
          </a:stretch>
        </p:blipFill>
        <p:spPr bwMode="auto">
          <a:xfrm>
            <a:off x="5101129" y="1499120"/>
            <a:ext cx="4184722" cy="3042183"/>
          </a:xfrm>
          <a:prstGeom prst="ellipse">
            <a:avLst/>
          </a:prstGeom>
          <a:ln w="63500" cap="rnd">
            <a:solidFill>
              <a:srgbClr val="333333"/>
            </a:solidFill>
          </a:ln>
          <a:effectLst>
            <a:glow rad="228600">
              <a:schemeClr val="accent2">
                <a:satMod val="175000"/>
                <a:alpha val="40000"/>
              </a:schemeClr>
            </a:glow>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Frame 7"/>
          <p:cNvSpPr/>
          <p:nvPr/>
        </p:nvSpPr>
        <p:spPr>
          <a:xfrm>
            <a:off x="0" y="0"/>
            <a:ext cx="12687300" cy="7562851"/>
          </a:xfrm>
          <a:prstGeom prst="frame">
            <a:avLst>
              <a:gd name="adj1" fmla="val 2886"/>
            </a:avLst>
          </a:prstGeom>
          <a:solidFill>
            <a:srgbClr val="FF000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101882" tIns="50941" rIns="101882" bIns="50941" rtlCol="0" anchor="ctr"/>
          <a:lstStyle/>
          <a:p>
            <a:pPr algn="ctr"/>
            <a:endParaRPr lang="en-US">
              <a:solidFill>
                <a:schemeClr val="tx1"/>
              </a:solidFill>
            </a:endParaRPr>
          </a:p>
        </p:txBody>
      </p:sp>
      <p:sp>
        <p:nvSpPr>
          <p:cNvPr id="2" name="Rectangle 1"/>
          <p:cNvSpPr/>
          <p:nvPr/>
        </p:nvSpPr>
        <p:spPr>
          <a:xfrm>
            <a:off x="1219200" y="5135458"/>
            <a:ext cx="10134600" cy="1938992"/>
          </a:xfrm>
          <a:prstGeom prst="rect">
            <a:avLst/>
          </a:prstGeom>
        </p:spPr>
        <p:txBody>
          <a:bodyPr wrap="square">
            <a:spAutoFit/>
          </a:bodyPr>
          <a:lstStyle/>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জীবনে সফলতা অর্জনের জন্য কী অপরিহার্য?</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 নিরলস পরিশ্রম করে কী পাওয়া যায়?</a:t>
            </a:r>
          </a:p>
          <a:p>
            <a:pPr marL="571500" indent="-571500">
              <a:buFont typeface="Wingdings" panose="05000000000000000000" pitchFamily="2" charset="2"/>
              <a:buChar char="v"/>
            </a:pPr>
            <a:r>
              <a:rPr lang="bn-BD" sz="4000" dirty="0">
                <a:latin typeface="NikoshBAN" panose="02000000000000000000" pitchFamily="2" charset="0"/>
                <a:cs typeface="NikoshBAN" panose="02000000000000000000" pitchFamily="2" charset="0"/>
              </a:rPr>
              <a:t> পরিশ্রমের সৌভাগ্য কী?</a:t>
            </a:r>
            <a:endParaRPr lang="en-US" sz="4000" dirty="0">
              <a:latin typeface="NikoshBAN" panose="02000000000000000000" pitchFamily="2" charset="0"/>
              <a:cs typeface="NikoshBAN" panose="02000000000000000000" pitchFamily="2"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ame 9"/>
          <p:cNvSpPr/>
          <p:nvPr/>
        </p:nvSpPr>
        <p:spPr>
          <a:xfrm>
            <a:off x="53340" y="30480"/>
            <a:ext cx="12801600" cy="7772400"/>
          </a:xfrm>
          <a:prstGeom prst="frame">
            <a:avLst>
              <a:gd name="adj1" fmla="val 2886"/>
            </a:avLst>
          </a:prstGeom>
          <a:solidFill>
            <a:srgbClr val="00B050"/>
          </a:solidFill>
          <a:ln/>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89889" tIns="44944" rIns="89889" bIns="44944" rtlCol="0" anchor="ctr"/>
          <a:lstStyle/>
          <a:p>
            <a:pPr algn="ctr"/>
            <a:endParaRPr lang="en-US" sz="1588">
              <a:solidFill>
                <a:schemeClr val="tx1"/>
              </a:solidFill>
            </a:endParaRPr>
          </a:p>
        </p:txBody>
      </p:sp>
      <p:sp>
        <p:nvSpPr>
          <p:cNvPr id="12" name="Rectangle 11"/>
          <p:cNvSpPr/>
          <p:nvPr/>
        </p:nvSpPr>
        <p:spPr>
          <a:xfrm>
            <a:off x="762000" y="609600"/>
            <a:ext cx="10515600" cy="2062103"/>
          </a:xfrm>
          <a:prstGeom prst="rect">
            <a:avLst/>
          </a:prstGeom>
        </p:spPr>
        <p:txBody>
          <a:bodyPr wrap="square">
            <a:spAutoFit/>
          </a:bodyPr>
          <a:lstStyle/>
          <a:p>
            <a:pPr algn="ctr"/>
            <a:r>
              <a:rPr lang="as-IN" sz="3200" b="1" dirty="0">
                <a:solidFill>
                  <a:srgbClr val="404248"/>
                </a:solidFill>
                <a:latin typeface="NikoshBAN" panose="02000000000000000000" pitchFamily="2" charset="0"/>
                <a:cs typeface="NikoshBAN" panose="02000000000000000000" pitchFamily="2" charset="0"/>
              </a:rPr>
              <a:t>পরিশ্রম সৌভাগ্যের প্রসূতি</a:t>
            </a:r>
          </a:p>
          <a:p>
            <a:r>
              <a:rPr lang="as-IN" sz="3200" dirty="0">
                <a:solidFill>
                  <a:srgbClr val="404248"/>
                </a:solidFill>
                <a:latin typeface="NikoshBAN" panose="02000000000000000000" pitchFamily="2" charset="0"/>
                <a:cs typeface="NikoshBAN" panose="02000000000000000000" pitchFamily="2" charset="0"/>
              </a:rPr>
              <a:t>সৌভাগ্য লাভ করতে কেই বা না চায়। তবে মানবজীবন কোনো পুষ্পশয্যা নয়। এখানে সৌভাগ্য লাভ করতে চাইলে একনিষ্ঠ সাধনা ও নিরলস পরিশ্রমের কোনো বিকল্প নেই। পরিশ্রমের মাধ্যমেই ভাগ্যকে নিজের অনুকূলে আনা সম্ভব।</a:t>
            </a:r>
            <a:endParaRPr lang="as-IN" sz="3200" b="0" i="0" dirty="0">
              <a:solidFill>
                <a:srgbClr val="404248"/>
              </a:solidFill>
              <a:effectLst/>
              <a:latin typeface="NikoshBAN" panose="02000000000000000000" pitchFamily="2" charset="0"/>
              <a:cs typeface="NikoshBAN" panose="02000000000000000000" pitchFamily="2" charset="0"/>
            </a:endParaRPr>
          </a:p>
        </p:txBody>
      </p:sp>
      <p:sp>
        <p:nvSpPr>
          <p:cNvPr id="13" name="Rectangle 12"/>
          <p:cNvSpPr/>
          <p:nvPr/>
        </p:nvSpPr>
        <p:spPr>
          <a:xfrm>
            <a:off x="838200" y="5562600"/>
            <a:ext cx="10515600" cy="1569660"/>
          </a:xfrm>
          <a:prstGeom prst="rect">
            <a:avLst/>
          </a:prstGeom>
        </p:spPr>
        <p:txBody>
          <a:bodyPr wrap="square">
            <a:spAutoFit/>
          </a:bodyPr>
          <a:lstStyle/>
          <a:p>
            <a:r>
              <a:rPr lang="as-IN" sz="3200" dirty="0">
                <a:solidFill>
                  <a:srgbClr val="000000"/>
                </a:solidFill>
                <a:latin typeface="NikoshBAN" panose="02000000000000000000" pitchFamily="2" charset="0"/>
                <a:cs typeface="NikoshBAN" panose="02000000000000000000" pitchFamily="2" charset="0"/>
              </a:rPr>
              <a:t>পরিশ্রমহীন ব্যক্তিদের পরিণতি অতীব করুণ হয়। প্রবাদ আছে, ‘অলস মস্তিষ্ক শয়তানের কারখানা’। পরিশ্রমহীন মানুষ সবার কাছে নিগৃহীত হয়। তাই সফলতার পথে এগিয়ে যেতে আমাদের কঠোর পরিশ্রমী হতে হবে।</a:t>
            </a:r>
            <a:endParaRPr lang="en-US" sz="3200" dirty="0">
              <a:latin typeface="NikoshBAN" panose="02000000000000000000" pitchFamily="2" charset="0"/>
              <a:cs typeface="NikoshBAN" panose="02000000000000000000" pitchFamily="2"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807921"/>
            <a:ext cx="4244252" cy="2429370"/>
          </a:xfrm>
          <a:prstGeom prst="rect">
            <a:avLst/>
          </a:prstGeom>
          <a:ln>
            <a:noFill/>
          </a:ln>
          <a:effectLst>
            <a:softEdge rad="112500"/>
          </a:effectLst>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020" y="2807921"/>
            <a:ext cx="4323700" cy="2429370"/>
          </a:xfrm>
          <a:prstGeom prst="rect">
            <a:avLst/>
          </a:prstGeom>
          <a:ln>
            <a:noFill/>
          </a:ln>
          <a:effectLst>
            <a:softEdge rad="112500"/>
          </a:effectLst>
        </p:spPr>
      </p:pic>
    </p:spTree>
    <p:extLst>
      <p:ext uri="{BB962C8B-B14F-4D97-AF65-F5344CB8AC3E}">
        <p14:creationId xmlns:p14="http://schemas.microsoft.com/office/powerpoint/2010/main" val="216135262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3"/>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strVal val="#ppt_w+.3"/>
                                          </p:val>
                                        </p:tav>
                                        <p:tav tm="100000">
                                          <p:val>
                                            <p:strVal val="#ppt_w"/>
                                          </p:val>
                                        </p:tav>
                                      </p:tavLst>
                                    </p:anim>
                                    <p:anim calcmode="lin" valueType="num">
                                      <p:cBhvr>
                                        <p:cTn id="13" dur="1000" fill="hold"/>
                                        <p:tgtEl>
                                          <p:spTgt spid="16"/>
                                        </p:tgtEl>
                                        <p:attrNameLst>
                                          <p:attrName>ppt_h</p:attrName>
                                        </p:attrNameLst>
                                      </p:cBhvr>
                                      <p:tavLst>
                                        <p:tav tm="0">
                                          <p:val>
                                            <p:strVal val="#ppt_h"/>
                                          </p:val>
                                        </p:tav>
                                        <p:tav tm="100000">
                                          <p:val>
                                            <p:strVal val="#ppt_h"/>
                                          </p:val>
                                        </p:tav>
                                      </p:tavLst>
                                    </p:anim>
                                    <p:animEffect transition="in" filter="fade">
                                      <p:cBhvr>
                                        <p:cTn id="14" dur="1000"/>
                                        <p:tgtEl>
                                          <p:spTgt spid="16"/>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3"/>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1000" fill="hold"/>
                                        <p:tgtEl>
                                          <p:spTgt spid="12"/>
                                        </p:tgtEl>
                                        <p:attrNameLst>
                                          <p:attrName>ppt_w</p:attrName>
                                        </p:attrNameLst>
                                      </p:cBhvr>
                                      <p:tavLst>
                                        <p:tav tm="0">
                                          <p:val>
                                            <p:strVal val="#ppt_w+.3"/>
                                          </p:val>
                                        </p:tav>
                                        <p:tav tm="100000">
                                          <p:val>
                                            <p:strVal val="#ppt_w"/>
                                          </p:val>
                                        </p:tav>
                                      </p:tavLst>
                                    </p:anim>
                                    <p:anim calcmode="lin" valueType="num">
                                      <p:cBhvr>
                                        <p:cTn id="23" dur="1000" fill="hold"/>
                                        <p:tgtEl>
                                          <p:spTgt spid="12"/>
                                        </p:tgtEl>
                                        <p:attrNameLst>
                                          <p:attrName>ppt_h</p:attrName>
                                        </p:attrNameLst>
                                      </p:cBhvr>
                                      <p:tavLst>
                                        <p:tav tm="0">
                                          <p:val>
                                            <p:strVal val="#ppt_h"/>
                                          </p:val>
                                        </p:tav>
                                        <p:tav tm="100000">
                                          <p:val>
                                            <p:strVal val="#ppt_h"/>
                                          </p:val>
                                        </p:tav>
                                      </p:tavLst>
                                    </p:anim>
                                    <p:animEffect transition="in" filter="fade">
                                      <p:cBhvr>
                                        <p:cTn id="2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6942</TotalTime>
  <Words>647</Words>
  <Application>Microsoft Office PowerPoint</Application>
  <PresentationFormat>Custom</PresentationFormat>
  <Paragraphs>61</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RHS</dc:creator>
  <cp:lastModifiedBy>NAYEM NIHAD NCC</cp:lastModifiedBy>
  <cp:revision>819</cp:revision>
  <dcterms:created xsi:type="dcterms:W3CDTF">2006-08-16T00:00:00Z</dcterms:created>
  <dcterms:modified xsi:type="dcterms:W3CDTF">2020-07-03T08:43:21Z</dcterms:modified>
</cp:coreProperties>
</file>