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2" r:id="rId10"/>
    <p:sldId id="273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A6F2-D79F-4862-ABAA-CC810B0808B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472D-4814-4D77-A534-C906C8B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9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3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26FA-7F4A-4A45-9AEB-091CDDC5A542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1946-B6E8-4A16-AC70-431FE60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36728" y="409433"/>
            <a:ext cx="11436824" cy="6448567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832513"/>
            <a:ext cx="10194877" cy="56365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152633" y="5076967"/>
            <a:ext cx="4981433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9600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2937" y="2033516"/>
            <a:ext cx="180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1"/>
            <a:ext cx="5791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ফলাফল মিলিয়ে নাও।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1371601"/>
            <a:ext cx="8686800" cy="5104113"/>
            <a:chOff x="304800" y="3657600"/>
            <a:chExt cx="8458200" cy="2819400"/>
          </a:xfrm>
          <a:solidFill>
            <a:srgbClr val="92D050"/>
          </a:solidFill>
        </p:grpSpPr>
        <p:sp>
          <p:nvSpPr>
            <p:cNvPr id="4" name="Rectangle 3"/>
            <p:cNvSpPr/>
            <p:nvPr/>
          </p:nvSpPr>
          <p:spPr>
            <a:xfrm>
              <a:off x="381000" y="3733800"/>
              <a:ext cx="8382000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04800" y="4191000"/>
              <a:ext cx="845820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0" y="5867400"/>
              <a:ext cx="838200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4648200"/>
              <a:ext cx="838200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5257800"/>
              <a:ext cx="8382000" cy="15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42106" y="5067300"/>
              <a:ext cx="2667794" cy="7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866961" y="5117771"/>
              <a:ext cx="2668588" cy="7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7200" y="3657600"/>
              <a:ext cx="990600" cy="289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3733800"/>
              <a:ext cx="3048000" cy="289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পর্যবেক্ষণ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3733800"/>
              <a:ext cx="2286000" cy="289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সিদ্ধান্ত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981200" y="2438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চিত্র-১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কঠিন পদার্থ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514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আকৃতি ও আয়তনের কোন পরিবর্তন হয় নি।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362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চাপে কঠিন পদার্থের আকৃতি ও আয়তনের কোন পরিবর্তন হয় না।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352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চিত্র-২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তরল পদার্থ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352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পানির আয়তনের কোন পরিবর্তন হয় নি। তবে পানি অন্য পাত্রের আকার ধারণ করেছে।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3200401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তরল পদার্থের নির্দিষ্ট আয়তন আছে কিন্তু নির্দিষ্ট আকার নেই। যে পাত্রে রাখা হয় সেই পাত্রের আকার ধারণ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42672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চিত্র-৩ চাপ প্রয়োগে তরল ও গ্যাসীয় পদার্থের অবস্থা।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434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পানিপূর্ণ সিরিঞ্জে চাপ প্রয়োগ করায় পানির আয়তন সামান্য কমে গেল কিন্তু বাতাসপূর্ণ সিরিঞ্জে চাপ প্রয়োগ করায় বাতাসের আয়তন কমে গেল।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426720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তরল পদার্থের আয়তন চাপে স্বল্প মাত্রায় সংকোচনশীল কিন্তু বায়বীয় পদার্থের আয়তন চাপে অধিক মাত্রায় সংকোচনশীল।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5410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চিত্র-৪ বায়বীয় পদার্থের আয়তন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541020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প্রথম বেলুনের আকার অনেক বেশি হল কিন্তু বেলুনের মুখ খুলে দেয়ায় বাতাস বের হয়ে গেল, ফলে বেলুনের আকার কমে গেল।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546729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বায়বীয় বা গ্যাসীয় পদার্থের নির্দিষ্ট কোন আকার বা আয়তন নেই। একে যে পাত্রে রাখা হয় সেই পাত্রের আকার ধারণ কোরে এবং তার সকল স্থান দখল করে।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12490" y="381001"/>
            <a:ext cx="20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sc_IX_Chap-2_Lesson-2.1_States of matter_Nasir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26244" r="14254" b="24269"/>
          <a:stretch/>
        </p:blipFill>
        <p:spPr>
          <a:xfrm>
            <a:off x="2129051" y="1105468"/>
            <a:ext cx="6946710" cy="3248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95534"/>
            <a:ext cx="593677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722125"/>
            <a:ext cx="762909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910" y="232012"/>
            <a:ext cx="186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830" y="150126"/>
            <a:ext cx="223823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635" y="1609593"/>
            <a:ext cx="545910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634" y="2535450"/>
            <a:ext cx="543180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34" y="3463483"/>
            <a:ext cx="540451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635" y="4606989"/>
            <a:ext cx="547275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2634" y="5730852"/>
            <a:ext cx="547275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1672" y="327546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657600" y="0"/>
            <a:ext cx="5827594" cy="20744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224585" y="2784143"/>
            <a:ext cx="8215952" cy="3261814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21" y="545910"/>
            <a:ext cx="16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32012" y="272955"/>
            <a:ext cx="11546006" cy="6346209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641445"/>
            <a:ext cx="4176215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93" y="2129051"/>
            <a:ext cx="3821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146" y="2129051"/>
            <a:ext cx="2797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35" y="2129051"/>
            <a:ext cx="2197289" cy="27568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80227" y="641445"/>
            <a:ext cx="1637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sc_IX_Chap-2_Lesson-2.1_States of matter_Nasir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29363" r="19985" b="20912"/>
          <a:stretch/>
        </p:blipFill>
        <p:spPr>
          <a:xfrm>
            <a:off x="351693" y="829994"/>
            <a:ext cx="11408898" cy="424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85" y="112542"/>
            <a:ext cx="10846189" cy="71745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উত্ত্র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67" y="5430129"/>
            <a:ext cx="534572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4191" y="5430129"/>
            <a:ext cx="566928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585" y="6115128"/>
            <a:ext cx="56552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৩।এরকম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4505" y="2461846"/>
            <a:ext cx="1744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1505242"/>
            <a:ext cx="10410093" cy="4515729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108960" y="253217"/>
            <a:ext cx="4304714" cy="11394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দেখচ্ছ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4376" y="253217"/>
            <a:ext cx="1924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4" y="1470074"/>
            <a:ext cx="10325686" cy="5387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9120" y="122927"/>
            <a:ext cx="4290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9932" y="239151"/>
            <a:ext cx="206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150125"/>
            <a:ext cx="5923128" cy="76944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8830" y="1665027"/>
            <a:ext cx="815453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823" y="3056819"/>
            <a:ext cx="855032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23" y="4831308"/>
            <a:ext cx="8263719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275" y="245660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1733266"/>
            <a:ext cx="9075761" cy="3502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946" y="655093"/>
            <a:ext cx="94851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9278" y="696036"/>
            <a:ext cx="10827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609601"/>
            <a:ext cx="5867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ভিডিওটি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699" name="Content Placeholder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80433"/>
              </p:ext>
            </p:extLst>
          </p:nvPr>
        </p:nvGraphicFramePr>
        <p:xfrm>
          <a:off x="5257800" y="2819401"/>
          <a:ext cx="2303060" cy="107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1"/>
                        <a:ext cx="2303060" cy="1071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39785" y="709688"/>
            <a:ext cx="218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28800" y="3657600"/>
            <a:ext cx="8458200" cy="2820988"/>
            <a:chOff x="304800" y="3657600"/>
            <a:chExt cx="8458200" cy="2820988"/>
          </a:xfrm>
        </p:grpSpPr>
        <p:sp>
          <p:nvSpPr>
            <p:cNvPr id="2" name="Rectangle 1"/>
            <p:cNvSpPr/>
            <p:nvPr/>
          </p:nvSpPr>
          <p:spPr>
            <a:xfrm>
              <a:off x="381000" y="3733800"/>
              <a:ext cx="8382000" cy="2743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04800" y="4191000"/>
              <a:ext cx="8458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4800" y="5867400"/>
              <a:ext cx="838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1000" y="4648200"/>
              <a:ext cx="838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5257800"/>
              <a:ext cx="838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42106" y="5067300"/>
              <a:ext cx="26677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075509" y="5143897"/>
              <a:ext cx="266858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7200" y="3657600"/>
              <a:ext cx="9906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57400" y="3733800"/>
              <a:ext cx="30480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পর্যবেক্ষণ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5000" y="3733800"/>
              <a:ext cx="2286000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সিদ্ধান্ত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P4190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16" y="60960"/>
            <a:ext cx="1937084" cy="245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09800" y="289560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চিত্রের মত একটি বাটখারার উপর চাপ দাও। চাপ দেওয়ার ফলে বাটখারার আকৃতি ও আয়তনের কোন পরিবর্তন হল কিনা। ফলাফল  নিচের সারণিতে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P41906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76200"/>
            <a:ext cx="1981200" cy="2509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57400" y="2895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মত একটি বেলুনে মুখ দিয়ে বাতাস ভরে আস্তে  আস্তে ছাড়। বেলুনের আকৃতি ও আয়তনের কোন পরিবর্তন হল কিনা ফলাফল  নিচের সারণিতে লিখ।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41805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76200"/>
            <a:ext cx="1989221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57400" y="2895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মত একটি পাত্রের পানি ভিন্ন আকৃতির একটি পাত্রে ঢাল। পানির আকৃতি ও আয়তনের কোন পরিবর্তন হল কিনা ফলাফল  নিচের সারণিতে লিখ।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P41906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566" y="76200"/>
            <a:ext cx="2637635" cy="2590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09800" y="2971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মত একটি সিরিঞ্জে পানি ভরে চাপ দাও ।  কোন পরিবর্তন হল কিনা ফলাফল  নিচের সারণিতে লিখ।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P419063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1" y="76200"/>
            <a:ext cx="2638379" cy="2667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05000" y="2971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মত একটি সিরিঞ্জে বাতাস ভরে চাপ দাও ।  কোন পরিবর্তন হল কিনা ফলাফল  নিচের সারণিতে লিখ।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228600"/>
            <a:ext cx="2362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পরীক্ষণ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828800" y="228600"/>
            <a:ext cx="2286000" cy="685800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56895" y="228600"/>
            <a:ext cx="29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22" grpId="0"/>
      <p:bldP spid="22" grpId="1"/>
      <p:bldP spid="25" grpId="0"/>
      <p:bldP spid="25" grpId="1"/>
      <p:bldP spid="2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517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2020-07-02T20:31:57Z</dcterms:created>
  <dcterms:modified xsi:type="dcterms:W3CDTF">2020-07-03T20:41:43Z</dcterms:modified>
</cp:coreProperties>
</file>