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6.xml" ContentType="application/vnd.ms-office.drawingml.diagramDrawing+xml"/>
  <Override PartName="/ppt/diagrams/data9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ata60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ata8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ata1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ata12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Sheet1!$B$2:$B$29</c:f>
              <c:numCache>
                <c:formatCode>General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Sheet1!$A$2:$A$29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C34E7-BA47-4E2A-A2AA-398FC70E82B1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/>
    </dgm:pt>
    <dgm:pt modelId="{21CF3672-30C2-46AF-9180-57B5C4E48048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573A115D-7187-4A17-8C33-A1FEC528F050}" type="parTrans" cxnId="{FD392678-B2ED-4CA5-B519-A10A511BBA3D}">
      <dgm:prSet/>
      <dgm:spPr/>
      <dgm:t>
        <a:bodyPr/>
        <a:lstStyle/>
        <a:p>
          <a:endParaRPr lang="en-US"/>
        </a:p>
      </dgm:t>
    </dgm:pt>
    <dgm:pt modelId="{2B2EDF46-10E3-48D4-95DB-B30495D05FF9}" type="sibTrans" cxnId="{FD392678-B2ED-4CA5-B519-A10A511BBA3D}">
      <dgm:prSet/>
      <dgm:spPr/>
      <dgm:t>
        <a:bodyPr/>
        <a:lstStyle/>
        <a:p>
          <a:endParaRPr lang="en-US"/>
        </a:p>
      </dgm:t>
    </dgm:pt>
    <dgm:pt modelId="{23D51F96-78FD-4061-9295-3189164FA0CA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6861B59D-F361-462B-9525-BF2877E7434D}" type="sibTrans" cxnId="{381D7615-06A4-4367-BE31-A86CF5E8806B}">
      <dgm:prSet/>
      <dgm:spPr/>
      <dgm:t>
        <a:bodyPr/>
        <a:lstStyle/>
        <a:p>
          <a:endParaRPr lang="en-US"/>
        </a:p>
      </dgm:t>
    </dgm:pt>
    <dgm:pt modelId="{4E9F2BAE-B5E0-4BD0-AA0A-90FFBCEF1A2C}" type="parTrans" cxnId="{381D7615-06A4-4367-BE31-A86CF5E8806B}">
      <dgm:prSet/>
      <dgm:spPr/>
      <dgm:t>
        <a:bodyPr/>
        <a:lstStyle/>
        <a:p>
          <a:endParaRPr lang="en-US"/>
        </a:p>
      </dgm:t>
    </dgm:pt>
    <dgm:pt modelId="{AE86F7E2-5333-4820-8E2E-9EC24583B511}">
      <dgm:prSet phldrT="[Text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A0708060-5A94-4F0E-9778-14534A32B83B}" type="parTrans" cxnId="{A844CF4F-36DC-4562-8FA8-45C7E068A6EB}">
      <dgm:prSet/>
      <dgm:spPr/>
      <dgm:t>
        <a:bodyPr/>
        <a:lstStyle/>
        <a:p>
          <a:endParaRPr lang="en-US"/>
        </a:p>
      </dgm:t>
    </dgm:pt>
    <dgm:pt modelId="{3F5753FA-E9E6-460A-8D1C-2CF1D035504D}" type="sibTrans" cxnId="{A844CF4F-36DC-4562-8FA8-45C7E068A6EB}">
      <dgm:prSet/>
      <dgm:spPr/>
      <dgm:t>
        <a:bodyPr/>
        <a:lstStyle/>
        <a:p>
          <a:endParaRPr lang="en-US"/>
        </a:p>
      </dgm:t>
    </dgm:pt>
    <dgm:pt modelId="{6F5225AF-FD41-4C17-995D-F3F15D90F403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C4770778-94BD-488B-BB07-AA2F4895DB91}" type="parTrans" cxnId="{2B9A83C3-35A5-433E-A8C3-B2292DE4AE55}">
      <dgm:prSet/>
      <dgm:spPr/>
      <dgm:t>
        <a:bodyPr/>
        <a:lstStyle/>
        <a:p>
          <a:endParaRPr lang="en-US"/>
        </a:p>
      </dgm:t>
    </dgm:pt>
    <dgm:pt modelId="{E520E895-AF73-448C-9F31-B6E39C86DB0D}" type="sibTrans" cxnId="{2B9A83C3-35A5-433E-A8C3-B2292DE4AE55}">
      <dgm:prSet/>
      <dgm:spPr/>
      <dgm:t>
        <a:bodyPr/>
        <a:lstStyle/>
        <a:p>
          <a:endParaRPr lang="en-US"/>
        </a:p>
      </dgm:t>
    </dgm:pt>
    <dgm:pt modelId="{E52C5745-7429-4E0C-A937-25F613250BA3}" type="pres">
      <dgm:prSet presAssocID="{C53C34E7-BA47-4E2A-A2AA-398FC70E82B1}" presName="compositeShape" presStyleCnt="0">
        <dgm:presLayoutVars>
          <dgm:chMax val="7"/>
          <dgm:dir/>
          <dgm:resizeHandles val="exact"/>
        </dgm:presLayoutVars>
      </dgm:prSet>
      <dgm:spPr/>
    </dgm:pt>
    <dgm:pt modelId="{17F79CC1-5DA5-43A8-8234-E7488C2EDE2B}" type="pres">
      <dgm:prSet presAssocID="{C53C34E7-BA47-4E2A-A2AA-398FC70E82B1}" presName="wedge1" presStyleLbl="node1" presStyleIdx="0" presStyleCnt="4"/>
      <dgm:spPr/>
      <dgm:t>
        <a:bodyPr/>
        <a:lstStyle/>
        <a:p>
          <a:endParaRPr lang="en-US"/>
        </a:p>
      </dgm:t>
    </dgm:pt>
    <dgm:pt modelId="{165FE596-B441-4EE7-A6E7-1B321ABF430B}" type="pres">
      <dgm:prSet presAssocID="{C53C34E7-BA47-4E2A-A2AA-398FC70E82B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0E690-6C13-44C2-A1E3-BE89307BB2AA}" type="pres">
      <dgm:prSet presAssocID="{C53C34E7-BA47-4E2A-A2AA-398FC70E82B1}" presName="wedge2" presStyleLbl="node1" presStyleIdx="1" presStyleCnt="4"/>
      <dgm:spPr/>
      <dgm:t>
        <a:bodyPr/>
        <a:lstStyle/>
        <a:p>
          <a:endParaRPr lang="en-US"/>
        </a:p>
      </dgm:t>
    </dgm:pt>
    <dgm:pt modelId="{5D5084E9-C0B3-4B1C-929A-F8EA8D6DB1EC}" type="pres">
      <dgm:prSet presAssocID="{C53C34E7-BA47-4E2A-A2AA-398FC70E82B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B2C59-B514-482A-A11D-43EE4B422861}" type="pres">
      <dgm:prSet presAssocID="{C53C34E7-BA47-4E2A-A2AA-398FC70E82B1}" presName="wedge3" presStyleLbl="node1" presStyleIdx="2" presStyleCnt="4"/>
      <dgm:spPr/>
      <dgm:t>
        <a:bodyPr/>
        <a:lstStyle/>
        <a:p>
          <a:endParaRPr lang="en-US"/>
        </a:p>
      </dgm:t>
    </dgm:pt>
    <dgm:pt modelId="{BA5F0C07-8C49-4CA7-92AD-969AF9FC93B4}" type="pres">
      <dgm:prSet presAssocID="{C53C34E7-BA47-4E2A-A2AA-398FC70E82B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70B30-29A1-4560-8AB4-A235753728FE}" type="pres">
      <dgm:prSet presAssocID="{C53C34E7-BA47-4E2A-A2AA-398FC70E82B1}" presName="wedge4" presStyleLbl="node1" presStyleIdx="3" presStyleCnt="4"/>
      <dgm:spPr/>
      <dgm:t>
        <a:bodyPr/>
        <a:lstStyle/>
        <a:p>
          <a:endParaRPr lang="en-US"/>
        </a:p>
      </dgm:t>
    </dgm:pt>
    <dgm:pt modelId="{BFC4513C-E264-4F8B-9C76-20A76079F22B}" type="pres">
      <dgm:prSet presAssocID="{C53C34E7-BA47-4E2A-A2AA-398FC70E82B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32F23E-2492-4C86-AB93-788101E010E5}" type="presOf" srcId="{21CF3672-30C2-46AF-9180-57B5C4E48048}" destId="{BA5F0C07-8C49-4CA7-92AD-969AF9FC93B4}" srcOrd="1" destOrd="0" presId="urn:microsoft.com/office/officeart/2005/8/layout/chart3"/>
    <dgm:cxn modelId="{381D7615-06A4-4367-BE31-A86CF5E8806B}" srcId="{C53C34E7-BA47-4E2A-A2AA-398FC70E82B1}" destId="{23D51F96-78FD-4061-9295-3189164FA0CA}" srcOrd="3" destOrd="0" parTransId="{4E9F2BAE-B5E0-4BD0-AA0A-90FFBCEF1A2C}" sibTransId="{6861B59D-F361-462B-9525-BF2877E7434D}"/>
    <dgm:cxn modelId="{D232E1AF-8ED8-4269-B284-23EF0C0F34DC}" type="presOf" srcId="{23D51F96-78FD-4061-9295-3189164FA0CA}" destId="{D5270B30-29A1-4560-8AB4-A235753728FE}" srcOrd="0" destOrd="0" presId="urn:microsoft.com/office/officeart/2005/8/layout/chart3"/>
    <dgm:cxn modelId="{1F986F1B-508F-4265-8B8D-0A9E5BE14A08}" type="presOf" srcId="{23D51F96-78FD-4061-9295-3189164FA0CA}" destId="{BFC4513C-E264-4F8B-9C76-20A76079F22B}" srcOrd="1" destOrd="0" presId="urn:microsoft.com/office/officeart/2005/8/layout/chart3"/>
    <dgm:cxn modelId="{FD392678-B2ED-4CA5-B519-A10A511BBA3D}" srcId="{C53C34E7-BA47-4E2A-A2AA-398FC70E82B1}" destId="{21CF3672-30C2-46AF-9180-57B5C4E48048}" srcOrd="2" destOrd="0" parTransId="{573A115D-7187-4A17-8C33-A1FEC528F050}" sibTransId="{2B2EDF46-10E3-48D4-95DB-B30495D05FF9}"/>
    <dgm:cxn modelId="{92418B83-4355-41C8-A573-0BC59525C984}" type="presOf" srcId="{6F5225AF-FD41-4C17-995D-F3F15D90F403}" destId="{5D5084E9-C0B3-4B1C-929A-F8EA8D6DB1EC}" srcOrd="1" destOrd="0" presId="urn:microsoft.com/office/officeart/2005/8/layout/chart3"/>
    <dgm:cxn modelId="{A844CF4F-36DC-4562-8FA8-45C7E068A6EB}" srcId="{C53C34E7-BA47-4E2A-A2AA-398FC70E82B1}" destId="{AE86F7E2-5333-4820-8E2E-9EC24583B511}" srcOrd="0" destOrd="0" parTransId="{A0708060-5A94-4F0E-9778-14534A32B83B}" sibTransId="{3F5753FA-E9E6-460A-8D1C-2CF1D035504D}"/>
    <dgm:cxn modelId="{2B9A83C3-35A5-433E-A8C3-B2292DE4AE55}" srcId="{C53C34E7-BA47-4E2A-A2AA-398FC70E82B1}" destId="{6F5225AF-FD41-4C17-995D-F3F15D90F403}" srcOrd="1" destOrd="0" parTransId="{C4770778-94BD-488B-BB07-AA2F4895DB91}" sibTransId="{E520E895-AF73-448C-9F31-B6E39C86DB0D}"/>
    <dgm:cxn modelId="{8DEA502B-220D-42B7-8F19-C55366A7B8DE}" type="presOf" srcId="{C53C34E7-BA47-4E2A-A2AA-398FC70E82B1}" destId="{E52C5745-7429-4E0C-A937-25F613250BA3}" srcOrd="0" destOrd="0" presId="urn:microsoft.com/office/officeart/2005/8/layout/chart3"/>
    <dgm:cxn modelId="{0E86308B-086B-477F-B5FF-882798E3044A}" type="presOf" srcId="{AE86F7E2-5333-4820-8E2E-9EC24583B511}" destId="{17F79CC1-5DA5-43A8-8234-E7488C2EDE2B}" srcOrd="0" destOrd="0" presId="urn:microsoft.com/office/officeart/2005/8/layout/chart3"/>
    <dgm:cxn modelId="{6E364D68-9C92-4B42-AA0B-FF9E6D56B8D4}" type="presOf" srcId="{6F5225AF-FD41-4C17-995D-F3F15D90F403}" destId="{31E0E690-6C13-44C2-A1E3-BE89307BB2AA}" srcOrd="0" destOrd="0" presId="urn:microsoft.com/office/officeart/2005/8/layout/chart3"/>
    <dgm:cxn modelId="{2FE4D6A7-7D68-4F50-92EC-4806A8A40F0F}" type="presOf" srcId="{21CF3672-30C2-46AF-9180-57B5C4E48048}" destId="{B5AB2C59-B514-482A-A11D-43EE4B422861}" srcOrd="0" destOrd="0" presId="urn:microsoft.com/office/officeart/2005/8/layout/chart3"/>
    <dgm:cxn modelId="{AB27B95C-876E-49A6-9696-81EDCE8B7994}" type="presOf" srcId="{AE86F7E2-5333-4820-8E2E-9EC24583B511}" destId="{165FE596-B441-4EE7-A6E7-1B321ABF430B}" srcOrd="1" destOrd="0" presId="urn:microsoft.com/office/officeart/2005/8/layout/chart3"/>
    <dgm:cxn modelId="{27714E39-485F-4AF6-92A8-D932127C98F2}" type="presParOf" srcId="{E52C5745-7429-4E0C-A937-25F613250BA3}" destId="{17F79CC1-5DA5-43A8-8234-E7488C2EDE2B}" srcOrd="0" destOrd="0" presId="urn:microsoft.com/office/officeart/2005/8/layout/chart3"/>
    <dgm:cxn modelId="{0C3327BA-1FDC-48CC-BCD2-8A1D5C36A4FA}" type="presParOf" srcId="{E52C5745-7429-4E0C-A937-25F613250BA3}" destId="{165FE596-B441-4EE7-A6E7-1B321ABF430B}" srcOrd="1" destOrd="0" presId="urn:microsoft.com/office/officeart/2005/8/layout/chart3"/>
    <dgm:cxn modelId="{C1FE617B-7FBE-4D94-B278-5C09FFAF6181}" type="presParOf" srcId="{E52C5745-7429-4E0C-A937-25F613250BA3}" destId="{31E0E690-6C13-44C2-A1E3-BE89307BB2AA}" srcOrd="2" destOrd="0" presId="urn:microsoft.com/office/officeart/2005/8/layout/chart3"/>
    <dgm:cxn modelId="{DE3717D0-541B-46A8-AEF5-D67294EEB7FF}" type="presParOf" srcId="{E52C5745-7429-4E0C-A937-25F613250BA3}" destId="{5D5084E9-C0B3-4B1C-929A-F8EA8D6DB1EC}" srcOrd="3" destOrd="0" presId="urn:microsoft.com/office/officeart/2005/8/layout/chart3"/>
    <dgm:cxn modelId="{24E16181-A2C9-4FC6-968C-F2D4BB414BF5}" type="presParOf" srcId="{E52C5745-7429-4E0C-A937-25F613250BA3}" destId="{B5AB2C59-B514-482A-A11D-43EE4B422861}" srcOrd="4" destOrd="0" presId="urn:microsoft.com/office/officeart/2005/8/layout/chart3"/>
    <dgm:cxn modelId="{0AB93BA5-D128-4A12-B7D4-A4A00D4D6A21}" type="presParOf" srcId="{E52C5745-7429-4E0C-A937-25F613250BA3}" destId="{BA5F0C07-8C49-4CA7-92AD-969AF9FC93B4}" srcOrd="5" destOrd="0" presId="urn:microsoft.com/office/officeart/2005/8/layout/chart3"/>
    <dgm:cxn modelId="{1E63BBB6-9AE2-4362-AFEE-FB2BE522CD60}" type="presParOf" srcId="{E52C5745-7429-4E0C-A937-25F613250BA3}" destId="{D5270B30-29A1-4560-8AB4-A235753728FE}" srcOrd="6" destOrd="0" presId="urn:microsoft.com/office/officeart/2005/8/layout/chart3"/>
    <dgm:cxn modelId="{48D6E719-A9E2-49E6-9915-BEA9A6838440}" type="presParOf" srcId="{E52C5745-7429-4E0C-A937-25F613250BA3}" destId="{BFC4513C-E264-4F8B-9C76-20A76079F22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6C932-C6B9-40F9-839C-CE53D4E87501}" type="doc">
      <dgm:prSet loTypeId="urn:microsoft.com/office/officeart/2005/8/layout/chart3" loCatId="relationship" qsTypeId="urn:microsoft.com/office/officeart/2005/8/quickstyle/3d9" qsCatId="3D" csTypeId="urn:microsoft.com/office/officeart/2005/8/colors/colorful1" csCatId="colorful" phldr="1"/>
      <dgm:spPr/>
    </dgm:pt>
    <dgm:pt modelId="{0128F685-D459-414E-AB1B-49656020E3B7}">
      <dgm:prSet phldrT="[Text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1F95FFD9-904A-414B-A96F-D2A687B1CD28}" type="parTrans" cxnId="{50B8904C-3612-4387-8FEE-4A639304A0E0}">
      <dgm:prSet/>
      <dgm:spPr/>
      <dgm:t>
        <a:bodyPr/>
        <a:lstStyle/>
        <a:p>
          <a:endParaRPr lang="en-US"/>
        </a:p>
      </dgm:t>
    </dgm:pt>
    <dgm:pt modelId="{09243B7F-28AA-47BC-A9BA-53FC1F2671BD}" type="sibTrans" cxnId="{50B8904C-3612-4387-8FEE-4A639304A0E0}">
      <dgm:prSet/>
      <dgm:spPr/>
      <dgm:t>
        <a:bodyPr/>
        <a:lstStyle/>
        <a:p>
          <a:endParaRPr lang="en-US"/>
        </a:p>
      </dgm:t>
    </dgm:pt>
    <dgm:pt modelId="{F60BB2CB-B0E0-4273-9BE6-DDDAB2022CBF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22682407-D9E6-4BEE-BE87-C9289BF1C5B1}" type="parTrans" cxnId="{4520750C-7F31-46C8-8793-4C554451423A}">
      <dgm:prSet/>
      <dgm:spPr/>
      <dgm:t>
        <a:bodyPr/>
        <a:lstStyle/>
        <a:p>
          <a:endParaRPr lang="en-US"/>
        </a:p>
      </dgm:t>
    </dgm:pt>
    <dgm:pt modelId="{8BAF053E-DDCA-4AA1-9B87-8F261FDD7ED0}" type="sibTrans" cxnId="{4520750C-7F31-46C8-8793-4C554451423A}">
      <dgm:prSet/>
      <dgm:spPr/>
      <dgm:t>
        <a:bodyPr/>
        <a:lstStyle/>
        <a:p>
          <a:endParaRPr lang="en-US"/>
        </a:p>
      </dgm:t>
    </dgm:pt>
    <dgm:pt modelId="{8B3518E8-42CD-4F0B-9B8A-5E3B437FE85A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14ED849D-5EDD-4F82-8FF8-0D7423F7F88D}" type="parTrans" cxnId="{6F5CC0FA-4925-48D0-A16A-3A5FEFE9F3EB}">
      <dgm:prSet/>
      <dgm:spPr/>
      <dgm:t>
        <a:bodyPr/>
        <a:lstStyle/>
        <a:p>
          <a:endParaRPr lang="en-US"/>
        </a:p>
      </dgm:t>
    </dgm:pt>
    <dgm:pt modelId="{E89D8805-FFA8-4217-9A34-75B4EE7C5070}" type="sibTrans" cxnId="{6F5CC0FA-4925-48D0-A16A-3A5FEFE9F3EB}">
      <dgm:prSet/>
      <dgm:spPr/>
      <dgm:t>
        <a:bodyPr/>
        <a:lstStyle/>
        <a:p>
          <a:endParaRPr lang="en-US"/>
        </a:p>
      </dgm:t>
    </dgm:pt>
    <dgm:pt modelId="{9EF40875-51D0-4DAF-B5E8-7166FB9255B6}" type="pres">
      <dgm:prSet presAssocID="{E9A6C932-C6B9-40F9-839C-CE53D4E87501}" presName="compositeShape" presStyleCnt="0">
        <dgm:presLayoutVars>
          <dgm:chMax val="7"/>
          <dgm:dir/>
          <dgm:resizeHandles val="exact"/>
        </dgm:presLayoutVars>
      </dgm:prSet>
      <dgm:spPr/>
    </dgm:pt>
    <dgm:pt modelId="{10522E75-6DB3-46CA-8E30-961D6223FE5A}" type="pres">
      <dgm:prSet presAssocID="{E9A6C932-C6B9-40F9-839C-CE53D4E87501}" presName="wedge1" presStyleLbl="node1" presStyleIdx="0" presStyleCnt="3"/>
      <dgm:spPr/>
      <dgm:t>
        <a:bodyPr/>
        <a:lstStyle/>
        <a:p>
          <a:endParaRPr lang="en-US"/>
        </a:p>
      </dgm:t>
    </dgm:pt>
    <dgm:pt modelId="{0ADDAF93-A435-4D4D-80E7-FF18B4157D62}" type="pres">
      <dgm:prSet presAssocID="{E9A6C932-C6B9-40F9-839C-CE53D4E875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0303B-C5CE-4616-AA4F-A96AB12B2099}" type="pres">
      <dgm:prSet presAssocID="{E9A6C932-C6B9-40F9-839C-CE53D4E87501}" presName="wedge2" presStyleLbl="node1" presStyleIdx="1" presStyleCnt="3"/>
      <dgm:spPr/>
      <dgm:t>
        <a:bodyPr/>
        <a:lstStyle/>
        <a:p>
          <a:endParaRPr lang="en-US"/>
        </a:p>
      </dgm:t>
    </dgm:pt>
    <dgm:pt modelId="{030EF823-C390-4DD5-93C6-0CB555A21B2C}" type="pres">
      <dgm:prSet presAssocID="{E9A6C932-C6B9-40F9-839C-CE53D4E875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B6DBC-3299-43E0-9165-786A59376BB1}" type="pres">
      <dgm:prSet presAssocID="{E9A6C932-C6B9-40F9-839C-CE53D4E87501}" presName="wedge3" presStyleLbl="node1" presStyleIdx="2" presStyleCnt="3"/>
      <dgm:spPr/>
      <dgm:t>
        <a:bodyPr/>
        <a:lstStyle/>
        <a:p>
          <a:endParaRPr lang="en-US"/>
        </a:p>
      </dgm:t>
    </dgm:pt>
    <dgm:pt modelId="{BCD929BB-481F-43D6-AD34-5AFC8C8F8A4C}" type="pres">
      <dgm:prSet presAssocID="{E9A6C932-C6B9-40F9-839C-CE53D4E875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B686E9-B5C5-470C-B9EC-F8CF537F2461}" type="presOf" srcId="{F60BB2CB-B0E0-4273-9BE6-DDDAB2022CBF}" destId="{BCD929BB-481F-43D6-AD34-5AFC8C8F8A4C}" srcOrd="1" destOrd="0" presId="urn:microsoft.com/office/officeart/2005/8/layout/chart3"/>
    <dgm:cxn modelId="{6154BC9B-AE63-46F8-A4B3-6B4213D6B339}" type="presOf" srcId="{8B3518E8-42CD-4F0B-9B8A-5E3B437FE85A}" destId="{8680303B-C5CE-4616-AA4F-A96AB12B2099}" srcOrd="0" destOrd="0" presId="urn:microsoft.com/office/officeart/2005/8/layout/chart3"/>
    <dgm:cxn modelId="{7441D36A-EA41-48F3-9805-18090A0B5803}" type="presOf" srcId="{0128F685-D459-414E-AB1B-49656020E3B7}" destId="{10522E75-6DB3-46CA-8E30-961D6223FE5A}" srcOrd="0" destOrd="0" presId="urn:microsoft.com/office/officeart/2005/8/layout/chart3"/>
    <dgm:cxn modelId="{6F5CC0FA-4925-48D0-A16A-3A5FEFE9F3EB}" srcId="{E9A6C932-C6B9-40F9-839C-CE53D4E87501}" destId="{8B3518E8-42CD-4F0B-9B8A-5E3B437FE85A}" srcOrd="1" destOrd="0" parTransId="{14ED849D-5EDD-4F82-8FF8-0D7423F7F88D}" sibTransId="{E89D8805-FFA8-4217-9A34-75B4EE7C5070}"/>
    <dgm:cxn modelId="{4520750C-7F31-46C8-8793-4C554451423A}" srcId="{E9A6C932-C6B9-40F9-839C-CE53D4E87501}" destId="{F60BB2CB-B0E0-4273-9BE6-DDDAB2022CBF}" srcOrd="2" destOrd="0" parTransId="{22682407-D9E6-4BEE-BE87-C9289BF1C5B1}" sibTransId="{8BAF053E-DDCA-4AA1-9B87-8F261FDD7ED0}"/>
    <dgm:cxn modelId="{50B8904C-3612-4387-8FEE-4A639304A0E0}" srcId="{E9A6C932-C6B9-40F9-839C-CE53D4E87501}" destId="{0128F685-D459-414E-AB1B-49656020E3B7}" srcOrd="0" destOrd="0" parTransId="{1F95FFD9-904A-414B-A96F-D2A687B1CD28}" sibTransId="{09243B7F-28AA-47BC-A9BA-53FC1F2671BD}"/>
    <dgm:cxn modelId="{9CFA5B96-F05B-4946-9842-6E0A9C2395B6}" type="presOf" srcId="{0128F685-D459-414E-AB1B-49656020E3B7}" destId="{0ADDAF93-A435-4D4D-80E7-FF18B4157D62}" srcOrd="1" destOrd="0" presId="urn:microsoft.com/office/officeart/2005/8/layout/chart3"/>
    <dgm:cxn modelId="{01E23509-F808-4C09-A3FA-6C472E903272}" type="presOf" srcId="{F60BB2CB-B0E0-4273-9BE6-DDDAB2022CBF}" destId="{91FB6DBC-3299-43E0-9165-786A59376BB1}" srcOrd="0" destOrd="0" presId="urn:microsoft.com/office/officeart/2005/8/layout/chart3"/>
    <dgm:cxn modelId="{0E935F32-4021-4AC8-8C2E-8D042628CA54}" type="presOf" srcId="{E9A6C932-C6B9-40F9-839C-CE53D4E87501}" destId="{9EF40875-51D0-4DAF-B5E8-7166FB9255B6}" srcOrd="0" destOrd="0" presId="urn:microsoft.com/office/officeart/2005/8/layout/chart3"/>
    <dgm:cxn modelId="{DF4AB871-32C9-498D-9959-418EEBB8B368}" type="presOf" srcId="{8B3518E8-42CD-4F0B-9B8A-5E3B437FE85A}" destId="{030EF823-C390-4DD5-93C6-0CB555A21B2C}" srcOrd="1" destOrd="0" presId="urn:microsoft.com/office/officeart/2005/8/layout/chart3"/>
    <dgm:cxn modelId="{5D82EAA0-ADF0-4658-9FF0-5B437677ABEF}" type="presParOf" srcId="{9EF40875-51D0-4DAF-B5E8-7166FB9255B6}" destId="{10522E75-6DB3-46CA-8E30-961D6223FE5A}" srcOrd="0" destOrd="0" presId="urn:microsoft.com/office/officeart/2005/8/layout/chart3"/>
    <dgm:cxn modelId="{DD90CDCE-AE93-4218-A142-B48DCE53F0C8}" type="presParOf" srcId="{9EF40875-51D0-4DAF-B5E8-7166FB9255B6}" destId="{0ADDAF93-A435-4D4D-80E7-FF18B4157D62}" srcOrd="1" destOrd="0" presId="urn:microsoft.com/office/officeart/2005/8/layout/chart3"/>
    <dgm:cxn modelId="{0DC01F44-D949-4DA0-B86D-6822FC5D46CF}" type="presParOf" srcId="{9EF40875-51D0-4DAF-B5E8-7166FB9255B6}" destId="{8680303B-C5CE-4616-AA4F-A96AB12B2099}" srcOrd="2" destOrd="0" presId="urn:microsoft.com/office/officeart/2005/8/layout/chart3"/>
    <dgm:cxn modelId="{ACBC0639-75E2-4655-9D02-F08764D5AEEA}" type="presParOf" srcId="{9EF40875-51D0-4DAF-B5E8-7166FB9255B6}" destId="{030EF823-C390-4DD5-93C6-0CB555A21B2C}" srcOrd="3" destOrd="0" presId="urn:microsoft.com/office/officeart/2005/8/layout/chart3"/>
    <dgm:cxn modelId="{5FDAB925-D15A-412D-A2C3-EB422D12D714}" type="presParOf" srcId="{9EF40875-51D0-4DAF-B5E8-7166FB9255B6}" destId="{91FB6DBC-3299-43E0-9165-786A59376BB1}" srcOrd="4" destOrd="0" presId="urn:microsoft.com/office/officeart/2005/8/layout/chart3"/>
    <dgm:cxn modelId="{AD0C2000-86A9-49D1-92F5-9FBF46BAB5B1}" type="presParOf" srcId="{9EF40875-51D0-4DAF-B5E8-7166FB9255B6}" destId="{BCD929BB-481F-43D6-AD34-5AFC8C8F8A4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6C932-C6B9-40F9-839C-CE53D4E87501}" type="doc">
      <dgm:prSet loTypeId="urn:microsoft.com/office/officeart/2005/8/layout/chart3" loCatId="relationship" qsTypeId="urn:microsoft.com/office/officeart/2005/8/quickstyle/3d9" qsCatId="3D" csTypeId="urn:microsoft.com/office/officeart/2005/8/colors/colorful4" csCatId="colorful" phldr="1"/>
      <dgm:spPr/>
    </dgm:pt>
    <dgm:pt modelId="{0128F685-D459-414E-AB1B-49656020E3B7}">
      <dgm:prSet phldrT="[Text]"/>
      <dgm:spPr/>
      <dgm:t>
        <a:bodyPr/>
        <a:lstStyle/>
        <a:p>
          <a:endParaRPr lang="en-US" dirty="0"/>
        </a:p>
      </dgm:t>
    </dgm:pt>
    <dgm:pt modelId="{1F95FFD9-904A-414B-A96F-D2A687B1CD28}" type="parTrans" cxnId="{50B8904C-3612-4387-8FEE-4A639304A0E0}">
      <dgm:prSet/>
      <dgm:spPr/>
      <dgm:t>
        <a:bodyPr/>
        <a:lstStyle/>
        <a:p>
          <a:endParaRPr lang="en-US"/>
        </a:p>
      </dgm:t>
    </dgm:pt>
    <dgm:pt modelId="{09243B7F-28AA-47BC-A9BA-53FC1F2671BD}" type="sibTrans" cxnId="{50B8904C-3612-4387-8FEE-4A639304A0E0}">
      <dgm:prSet/>
      <dgm:spPr/>
      <dgm:t>
        <a:bodyPr/>
        <a:lstStyle/>
        <a:p>
          <a:endParaRPr lang="en-US"/>
        </a:p>
      </dgm:t>
    </dgm:pt>
    <dgm:pt modelId="{F60BB2CB-B0E0-4273-9BE6-DDDAB2022CBF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22682407-D9E6-4BEE-BE87-C9289BF1C5B1}" type="parTrans" cxnId="{4520750C-7F31-46C8-8793-4C554451423A}">
      <dgm:prSet/>
      <dgm:spPr/>
      <dgm:t>
        <a:bodyPr/>
        <a:lstStyle/>
        <a:p>
          <a:endParaRPr lang="en-US"/>
        </a:p>
      </dgm:t>
    </dgm:pt>
    <dgm:pt modelId="{8BAF053E-DDCA-4AA1-9B87-8F261FDD7ED0}" type="sibTrans" cxnId="{4520750C-7F31-46C8-8793-4C554451423A}">
      <dgm:prSet/>
      <dgm:spPr/>
      <dgm:t>
        <a:bodyPr/>
        <a:lstStyle/>
        <a:p>
          <a:endParaRPr lang="en-US"/>
        </a:p>
      </dgm:t>
    </dgm:pt>
    <dgm:pt modelId="{8B3518E8-42CD-4F0B-9B8A-5E3B437FE85A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14ED849D-5EDD-4F82-8FF8-0D7423F7F88D}" type="parTrans" cxnId="{6F5CC0FA-4925-48D0-A16A-3A5FEFE9F3EB}">
      <dgm:prSet/>
      <dgm:spPr/>
      <dgm:t>
        <a:bodyPr/>
        <a:lstStyle/>
        <a:p>
          <a:endParaRPr lang="en-US"/>
        </a:p>
      </dgm:t>
    </dgm:pt>
    <dgm:pt modelId="{E89D8805-FFA8-4217-9A34-75B4EE7C5070}" type="sibTrans" cxnId="{6F5CC0FA-4925-48D0-A16A-3A5FEFE9F3EB}">
      <dgm:prSet/>
      <dgm:spPr/>
      <dgm:t>
        <a:bodyPr/>
        <a:lstStyle/>
        <a:p>
          <a:endParaRPr lang="en-US"/>
        </a:p>
      </dgm:t>
    </dgm:pt>
    <dgm:pt modelId="{3981FE99-59EF-4E54-9B4B-2BE51DB3E3A5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6348AF5B-6786-473D-BCD6-0D4FD4033419}" type="parTrans" cxnId="{A074FFA1-51F5-43FA-9098-D07F50654100}">
      <dgm:prSet/>
      <dgm:spPr/>
      <dgm:t>
        <a:bodyPr/>
        <a:lstStyle/>
        <a:p>
          <a:endParaRPr lang="en-US"/>
        </a:p>
      </dgm:t>
    </dgm:pt>
    <dgm:pt modelId="{83069E8F-63C3-4128-B385-1683227651D2}" type="sibTrans" cxnId="{A074FFA1-51F5-43FA-9098-D07F50654100}">
      <dgm:prSet/>
      <dgm:spPr/>
      <dgm:t>
        <a:bodyPr/>
        <a:lstStyle/>
        <a:p>
          <a:endParaRPr lang="en-US"/>
        </a:p>
      </dgm:t>
    </dgm:pt>
    <dgm:pt modelId="{584F1E1A-A83B-4F89-8706-D98C553EF579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885F00F1-9E26-4DA4-885E-432B7D762A12}" type="parTrans" cxnId="{2E9E0390-F306-439F-BAC5-79F16E3FCC8A}">
      <dgm:prSet/>
      <dgm:spPr/>
      <dgm:t>
        <a:bodyPr/>
        <a:lstStyle/>
        <a:p>
          <a:endParaRPr lang="en-US"/>
        </a:p>
      </dgm:t>
    </dgm:pt>
    <dgm:pt modelId="{6CF6B419-5F35-46F1-A9DD-4693E174C86F}" type="sibTrans" cxnId="{2E9E0390-F306-439F-BAC5-79F16E3FCC8A}">
      <dgm:prSet/>
      <dgm:spPr/>
      <dgm:t>
        <a:bodyPr/>
        <a:lstStyle/>
        <a:p>
          <a:endParaRPr lang="en-US"/>
        </a:p>
      </dgm:t>
    </dgm:pt>
    <dgm:pt modelId="{93440103-4313-4FA5-AC5B-D582BD7853B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414D27C-369B-4F67-9029-1CCC4C22B008}" type="parTrans" cxnId="{7EE392AB-F0EB-46A0-92AA-B59F3E34E28B}">
      <dgm:prSet/>
      <dgm:spPr/>
      <dgm:t>
        <a:bodyPr/>
        <a:lstStyle/>
        <a:p>
          <a:endParaRPr lang="en-US"/>
        </a:p>
      </dgm:t>
    </dgm:pt>
    <dgm:pt modelId="{183DC69D-7688-4DBC-9414-EB1171F65BE5}" type="sibTrans" cxnId="{7EE392AB-F0EB-46A0-92AA-B59F3E34E28B}">
      <dgm:prSet/>
      <dgm:spPr/>
      <dgm:t>
        <a:bodyPr/>
        <a:lstStyle/>
        <a:p>
          <a:endParaRPr lang="en-US"/>
        </a:p>
      </dgm:t>
    </dgm:pt>
    <dgm:pt modelId="{9EF40875-51D0-4DAF-B5E8-7166FB9255B6}" type="pres">
      <dgm:prSet presAssocID="{E9A6C932-C6B9-40F9-839C-CE53D4E87501}" presName="compositeShape" presStyleCnt="0">
        <dgm:presLayoutVars>
          <dgm:chMax val="7"/>
          <dgm:dir/>
          <dgm:resizeHandles val="exact"/>
        </dgm:presLayoutVars>
      </dgm:prSet>
      <dgm:spPr/>
    </dgm:pt>
    <dgm:pt modelId="{10522E75-6DB3-46CA-8E30-961D6223FE5A}" type="pres">
      <dgm:prSet presAssocID="{E9A6C932-C6B9-40F9-839C-CE53D4E87501}" presName="wedge1" presStyleLbl="node1" presStyleIdx="0" presStyleCnt="6" custLinFactNeighborX="-2958" custLinFactNeighborY="4437"/>
      <dgm:spPr/>
      <dgm:t>
        <a:bodyPr/>
        <a:lstStyle/>
        <a:p>
          <a:endParaRPr lang="en-US"/>
        </a:p>
      </dgm:t>
    </dgm:pt>
    <dgm:pt modelId="{0ADDAF93-A435-4D4D-80E7-FF18B4157D62}" type="pres">
      <dgm:prSet presAssocID="{E9A6C932-C6B9-40F9-839C-CE53D4E8750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0303B-C5CE-4616-AA4F-A96AB12B2099}" type="pres">
      <dgm:prSet presAssocID="{E9A6C932-C6B9-40F9-839C-CE53D4E87501}" presName="wedge2" presStyleLbl="node1" presStyleIdx="1" presStyleCnt="6"/>
      <dgm:spPr/>
      <dgm:t>
        <a:bodyPr/>
        <a:lstStyle/>
        <a:p>
          <a:endParaRPr lang="en-US"/>
        </a:p>
      </dgm:t>
    </dgm:pt>
    <dgm:pt modelId="{030EF823-C390-4DD5-93C6-0CB555A21B2C}" type="pres">
      <dgm:prSet presAssocID="{E9A6C932-C6B9-40F9-839C-CE53D4E8750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B6DBC-3299-43E0-9165-786A59376BB1}" type="pres">
      <dgm:prSet presAssocID="{E9A6C932-C6B9-40F9-839C-CE53D4E87501}" presName="wedge3" presStyleLbl="node1" presStyleIdx="2" presStyleCnt="6"/>
      <dgm:spPr/>
      <dgm:t>
        <a:bodyPr/>
        <a:lstStyle/>
        <a:p>
          <a:endParaRPr lang="en-US"/>
        </a:p>
      </dgm:t>
    </dgm:pt>
    <dgm:pt modelId="{BCD929BB-481F-43D6-AD34-5AFC8C8F8A4C}" type="pres">
      <dgm:prSet presAssocID="{E9A6C932-C6B9-40F9-839C-CE53D4E8750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32826-516B-4F73-A1EF-BDF0340B46E6}" type="pres">
      <dgm:prSet presAssocID="{E9A6C932-C6B9-40F9-839C-CE53D4E87501}" presName="wedge4" presStyleLbl="node1" presStyleIdx="3" presStyleCnt="6"/>
      <dgm:spPr/>
      <dgm:t>
        <a:bodyPr/>
        <a:lstStyle/>
        <a:p>
          <a:endParaRPr lang="en-US"/>
        </a:p>
      </dgm:t>
    </dgm:pt>
    <dgm:pt modelId="{1EF7CA52-B088-46BF-ABB2-675468CBC510}" type="pres">
      <dgm:prSet presAssocID="{E9A6C932-C6B9-40F9-839C-CE53D4E8750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727A-69FA-49AB-AB6B-D2058E36884C}" type="pres">
      <dgm:prSet presAssocID="{E9A6C932-C6B9-40F9-839C-CE53D4E87501}" presName="wedge5" presStyleLbl="node1" presStyleIdx="4" presStyleCnt="6"/>
      <dgm:spPr/>
      <dgm:t>
        <a:bodyPr/>
        <a:lstStyle/>
        <a:p>
          <a:endParaRPr lang="en-US"/>
        </a:p>
      </dgm:t>
    </dgm:pt>
    <dgm:pt modelId="{0A3F9690-217D-4234-A17C-7FECCA71F241}" type="pres">
      <dgm:prSet presAssocID="{E9A6C932-C6B9-40F9-839C-CE53D4E8750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12780-7D08-41D0-959A-28226AAE4624}" type="pres">
      <dgm:prSet presAssocID="{E9A6C932-C6B9-40F9-839C-CE53D4E87501}" presName="wedge6" presStyleLbl="node1" presStyleIdx="5" presStyleCnt="6"/>
      <dgm:spPr/>
      <dgm:t>
        <a:bodyPr/>
        <a:lstStyle/>
        <a:p>
          <a:endParaRPr lang="en-US"/>
        </a:p>
      </dgm:t>
    </dgm:pt>
    <dgm:pt modelId="{38DB892A-2373-44C9-96A1-50FB3DD094A0}" type="pres">
      <dgm:prSet presAssocID="{E9A6C932-C6B9-40F9-839C-CE53D4E8750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489E4D-31D3-4EE0-9592-DCA18300DDC5}" type="presOf" srcId="{93440103-4313-4FA5-AC5B-D582BD7853B6}" destId="{38DB892A-2373-44C9-96A1-50FB3DD094A0}" srcOrd="1" destOrd="0" presId="urn:microsoft.com/office/officeart/2005/8/layout/chart3"/>
    <dgm:cxn modelId="{94F1AFBA-1279-4924-91D2-5941FFDFA09C}" type="presOf" srcId="{93440103-4313-4FA5-AC5B-D582BD7853B6}" destId="{65212780-7D08-41D0-959A-28226AAE4624}" srcOrd="0" destOrd="0" presId="urn:microsoft.com/office/officeart/2005/8/layout/chart3"/>
    <dgm:cxn modelId="{54994E86-147B-4F3A-9412-300255FC5815}" type="presOf" srcId="{3981FE99-59EF-4E54-9B4B-2BE51DB3E3A5}" destId="{1EF7CA52-B088-46BF-ABB2-675468CBC510}" srcOrd="1" destOrd="0" presId="urn:microsoft.com/office/officeart/2005/8/layout/chart3"/>
    <dgm:cxn modelId="{807FA8D5-66EE-46E6-972F-E79D835E5171}" type="presOf" srcId="{8B3518E8-42CD-4F0B-9B8A-5E3B437FE85A}" destId="{8680303B-C5CE-4616-AA4F-A96AB12B2099}" srcOrd="0" destOrd="0" presId="urn:microsoft.com/office/officeart/2005/8/layout/chart3"/>
    <dgm:cxn modelId="{50B8904C-3612-4387-8FEE-4A639304A0E0}" srcId="{E9A6C932-C6B9-40F9-839C-CE53D4E87501}" destId="{0128F685-D459-414E-AB1B-49656020E3B7}" srcOrd="0" destOrd="0" parTransId="{1F95FFD9-904A-414B-A96F-D2A687B1CD28}" sibTransId="{09243B7F-28AA-47BC-A9BA-53FC1F2671BD}"/>
    <dgm:cxn modelId="{D3FBF822-32E5-4201-843F-383FE9E00269}" type="presOf" srcId="{3981FE99-59EF-4E54-9B4B-2BE51DB3E3A5}" destId="{7D032826-516B-4F73-A1EF-BDF0340B46E6}" srcOrd="0" destOrd="0" presId="urn:microsoft.com/office/officeart/2005/8/layout/chart3"/>
    <dgm:cxn modelId="{555E9D75-367F-4B36-85BE-5A7C8A74590D}" type="presOf" srcId="{F60BB2CB-B0E0-4273-9BE6-DDDAB2022CBF}" destId="{BCD929BB-481F-43D6-AD34-5AFC8C8F8A4C}" srcOrd="1" destOrd="0" presId="urn:microsoft.com/office/officeart/2005/8/layout/chart3"/>
    <dgm:cxn modelId="{2E9E0390-F306-439F-BAC5-79F16E3FCC8A}" srcId="{E9A6C932-C6B9-40F9-839C-CE53D4E87501}" destId="{584F1E1A-A83B-4F89-8706-D98C553EF579}" srcOrd="4" destOrd="0" parTransId="{885F00F1-9E26-4DA4-885E-432B7D762A12}" sibTransId="{6CF6B419-5F35-46F1-A9DD-4693E174C86F}"/>
    <dgm:cxn modelId="{2BBAF870-045B-4ACD-839D-66DC303B819B}" type="presOf" srcId="{F60BB2CB-B0E0-4273-9BE6-DDDAB2022CBF}" destId="{91FB6DBC-3299-43E0-9165-786A59376BB1}" srcOrd="0" destOrd="0" presId="urn:microsoft.com/office/officeart/2005/8/layout/chart3"/>
    <dgm:cxn modelId="{477A1690-7844-418C-8CCD-357900FB4001}" type="presOf" srcId="{584F1E1A-A83B-4F89-8706-D98C553EF579}" destId="{3DC6727A-69FA-49AB-AB6B-D2058E36884C}" srcOrd="0" destOrd="0" presId="urn:microsoft.com/office/officeart/2005/8/layout/chart3"/>
    <dgm:cxn modelId="{D7F6CB2E-8C66-40B1-9B96-5D25785007B9}" type="presOf" srcId="{E9A6C932-C6B9-40F9-839C-CE53D4E87501}" destId="{9EF40875-51D0-4DAF-B5E8-7166FB9255B6}" srcOrd="0" destOrd="0" presId="urn:microsoft.com/office/officeart/2005/8/layout/chart3"/>
    <dgm:cxn modelId="{D71AEDB6-5E47-4DC3-99F6-FDA30DE29A0A}" type="presOf" srcId="{0128F685-D459-414E-AB1B-49656020E3B7}" destId="{0ADDAF93-A435-4D4D-80E7-FF18B4157D62}" srcOrd="1" destOrd="0" presId="urn:microsoft.com/office/officeart/2005/8/layout/chart3"/>
    <dgm:cxn modelId="{0A51FD26-A94D-448A-83D1-C5D372BBB457}" type="presOf" srcId="{584F1E1A-A83B-4F89-8706-D98C553EF579}" destId="{0A3F9690-217D-4234-A17C-7FECCA71F241}" srcOrd="1" destOrd="0" presId="urn:microsoft.com/office/officeart/2005/8/layout/chart3"/>
    <dgm:cxn modelId="{6F5CC0FA-4925-48D0-A16A-3A5FEFE9F3EB}" srcId="{E9A6C932-C6B9-40F9-839C-CE53D4E87501}" destId="{8B3518E8-42CD-4F0B-9B8A-5E3B437FE85A}" srcOrd="1" destOrd="0" parTransId="{14ED849D-5EDD-4F82-8FF8-0D7423F7F88D}" sibTransId="{E89D8805-FFA8-4217-9A34-75B4EE7C5070}"/>
    <dgm:cxn modelId="{F8FFC568-1507-456F-A541-01ECEE67A966}" type="presOf" srcId="{8B3518E8-42CD-4F0B-9B8A-5E3B437FE85A}" destId="{030EF823-C390-4DD5-93C6-0CB555A21B2C}" srcOrd="1" destOrd="0" presId="urn:microsoft.com/office/officeart/2005/8/layout/chart3"/>
    <dgm:cxn modelId="{7EE392AB-F0EB-46A0-92AA-B59F3E34E28B}" srcId="{E9A6C932-C6B9-40F9-839C-CE53D4E87501}" destId="{93440103-4313-4FA5-AC5B-D582BD7853B6}" srcOrd="5" destOrd="0" parTransId="{9414D27C-369B-4F67-9029-1CCC4C22B008}" sibTransId="{183DC69D-7688-4DBC-9414-EB1171F65BE5}"/>
    <dgm:cxn modelId="{96CF5C23-0215-45CE-923D-BA6E7753B878}" type="presOf" srcId="{0128F685-D459-414E-AB1B-49656020E3B7}" destId="{10522E75-6DB3-46CA-8E30-961D6223FE5A}" srcOrd="0" destOrd="0" presId="urn:microsoft.com/office/officeart/2005/8/layout/chart3"/>
    <dgm:cxn modelId="{A074FFA1-51F5-43FA-9098-D07F50654100}" srcId="{E9A6C932-C6B9-40F9-839C-CE53D4E87501}" destId="{3981FE99-59EF-4E54-9B4B-2BE51DB3E3A5}" srcOrd="3" destOrd="0" parTransId="{6348AF5B-6786-473D-BCD6-0D4FD4033419}" sibTransId="{83069E8F-63C3-4128-B385-1683227651D2}"/>
    <dgm:cxn modelId="{4520750C-7F31-46C8-8793-4C554451423A}" srcId="{E9A6C932-C6B9-40F9-839C-CE53D4E87501}" destId="{F60BB2CB-B0E0-4273-9BE6-DDDAB2022CBF}" srcOrd="2" destOrd="0" parTransId="{22682407-D9E6-4BEE-BE87-C9289BF1C5B1}" sibTransId="{8BAF053E-DDCA-4AA1-9B87-8F261FDD7ED0}"/>
    <dgm:cxn modelId="{7201CD64-9D98-4C05-9216-B50E420F2DF1}" type="presParOf" srcId="{9EF40875-51D0-4DAF-B5E8-7166FB9255B6}" destId="{10522E75-6DB3-46CA-8E30-961D6223FE5A}" srcOrd="0" destOrd="0" presId="urn:microsoft.com/office/officeart/2005/8/layout/chart3"/>
    <dgm:cxn modelId="{60A2D21D-E1CB-4A1E-8F1C-AFC0497380EC}" type="presParOf" srcId="{9EF40875-51D0-4DAF-B5E8-7166FB9255B6}" destId="{0ADDAF93-A435-4D4D-80E7-FF18B4157D62}" srcOrd="1" destOrd="0" presId="urn:microsoft.com/office/officeart/2005/8/layout/chart3"/>
    <dgm:cxn modelId="{3F7A061E-D462-4117-944C-1060EA24F05C}" type="presParOf" srcId="{9EF40875-51D0-4DAF-B5E8-7166FB9255B6}" destId="{8680303B-C5CE-4616-AA4F-A96AB12B2099}" srcOrd="2" destOrd="0" presId="urn:microsoft.com/office/officeart/2005/8/layout/chart3"/>
    <dgm:cxn modelId="{82A998EF-5DA5-4831-96EF-E5A38BC51A0C}" type="presParOf" srcId="{9EF40875-51D0-4DAF-B5E8-7166FB9255B6}" destId="{030EF823-C390-4DD5-93C6-0CB555A21B2C}" srcOrd="3" destOrd="0" presId="urn:microsoft.com/office/officeart/2005/8/layout/chart3"/>
    <dgm:cxn modelId="{6327DB77-1FEF-40BA-98FC-7B3FFB74DBBC}" type="presParOf" srcId="{9EF40875-51D0-4DAF-B5E8-7166FB9255B6}" destId="{91FB6DBC-3299-43E0-9165-786A59376BB1}" srcOrd="4" destOrd="0" presId="urn:microsoft.com/office/officeart/2005/8/layout/chart3"/>
    <dgm:cxn modelId="{5DE0C32C-F039-4BDB-AF14-1923C393F744}" type="presParOf" srcId="{9EF40875-51D0-4DAF-B5E8-7166FB9255B6}" destId="{BCD929BB-481F-43D6-AD34-5AFC8C8F8A4C}" srcOrd="5" destOrd="0" presId="urn:microsoft.com/office/officeart/2005/8/layout/chart3"/>
    <dgm:cxn modelId="{97040064-1E5B-4D59-B9B6-2DC35E10745A}" type="presParOf" srcId="{9EF40875-51D0-4DAF-B5E8-7166FB9255B6}" destId="{7D032826-516B-4F73-A1EF-BDF0340B46E6}" srcOrd="6" destOrd="0" presId="urn:microsoft.com/office/officeart/2005/8/layout/chart3"/>
    <dgm:cxn modelId="{F91DF502-09E6-47B7-AEDE-24C7881EDCD5}" type="presParOf" srcId="{9EF40875-51D0-4DAF-B5E8-7166FB9255B6}" destId="{1EF7CA52-B088-46BF-ABB2-675468CBC510}" srcOrd="7" destOrd="0" presId="urn:microsoft.com/office/officeart/2005/8/layout/chart3"/>
    <dgm:cxn modelId="{8612DC48-E117-4C5E-8005-95FE52520B4A}" type="presParOf" srcId="{9EF40875-51D0-4DAF-B5E8-7166FB9255B6}" destId="{3DC6727A-69FA-49AB-AB6B-D2058E36884C}" srcOrd="8" destOrd="0" presId="urn:microsoft.com/office/officeart/2005/8/layout/chart3"/>
    <dgm:cxn modelId="{8C81AE42-A6C2-46D7-A49C-0D7356545398}" type="presParOf" srcId="{9EF40875-51D0-4DAF-B5E8-7166FB9255B6}" destId="{0A3F9690-217D-4234-A17C-7FECCA71F241}" srcOrd="9" destOrd="0" presId="urn:microsoft.com/office/officeart/2005/8/layout/chart3"/>
    <dgm:cxn modelId="{2BD876BE-AB5B-4F5F-8F15-B081694D70B8}" type="presParOf" srcId="{9EF40875-51D0-4DAF-B5E8-7166FB9255B6}" destId="{65212780-7D08-41D0-959A-28226AAE4624}" srcOrd="10" destOrd="0" presId="urn:microsoft.com/office/officeart/2005/8/layout/chart3"/>
    <dgm:cxn modelId="{1055CAA7-379D-42C3-B69B-458789672710}" type="presParOf" srcId="{9EF40875-51D0-4DAF-B5E8-7166FB9255B6}" destId="{38DB892A-2373-44C9-96A1-50FB3DD094A0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642D4E-2B2D-48CB-BD08-5EA643A40B71}" type="doc">
      <dgm:prSet loTypeId="urn:microsoft.com/office/officeart/2005/8/layout/chart3" loCatId="cycle" qsTypeId="urn:microsoft.com/office/officeart/2005/8/quickstyle/3d6" qsCatId="3D" csTypeId="urn:microsoft.com/office/officeart/2005/8/colors/accent1_2" csCatId="accent1" phldr="1"/>
      <dgm:spPr/>
    </dgm:pt>
    <dgm:pt modelId="{9A5A6905-BC7C-40A9-8C5D-19C736B0FEFB}">
      <dgm:prSet phldrT="[Text]" custT="1"/>
      <dgm:spPr/>
      <dgm:t>
        <a:bodyPr/>
        <a:lstStyle/>
        <a:p>
          <a:r>
            <a:rPr lang="bn-IN" sz="4400" i="1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4400" i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42C21A-24DE-45AB-8107-6FC81A648619}" type="parTrans" cxnId="{4BDF085A-4FFC-4120-86F8-FFEAEC686102}">
      <dgm:prSet/>
      <dgm:spPr/>
      <dgm:t>
        <a:bodyPr/>
        <a:lstStyle/>
        <a:p>
          <a:endParaRPr lang="en-US"/>
        </a:p>
      </dgm:t>
    </dgm:pt>
    <dgm:pt modelId="{00A315C8-F85E-48CA-848B-0F7D642567E7}" type="sibTrans" cxnId="{4BDF085A-4FFC-4120-86F8-FFEAEC686102}">
      <dgm:prSet/>
      <dgm:spPr/>
      <dgm:t>
        <a:bodyPr/>
        <a:lstStyle/>
        <a:p>
          <a:endParaRPr lang="en-US"/>
        </a:p>
      </dgm:t>
    </dgm:pt>
    <dgm:pt modelId="{C901EC1D-A255-4D1C-A032-213E130B0CB5}" type="pres">
      <dgm:prSet presAssocID="{41642D4E-2B2D-48CB-BD08-5EA643A40B71}" presName="compositeShape" presStyleCnt="0">
        <dgm:presLayoutVars>
          <dgm:chMax val="7"/>
          <dgm:dir/>
          <dgm:resizeHandles val="exact"/>
        </dgm:presLayoutVars>
      </dgm:prSet>
      <dgm:spPr/>
    </dgm:pt>
    <dgm:pt modelId="{2BEB2269-40F5-43A2-973F-6E101D546961}" type="pres">
      <dgm:prSet presAssocID="{41642D4E-2B2D-48CB-BD08-5EA643A40B71}" presName="wedge1" presStyleLbl="node1" presStyleIdx="0" presStyleCnt="1" custLinFactNeighborX="690" custLinFactNeighborY="-258"/>
      <dgm:spPr/>
      <dgm:t>
        <a:bodyPr/>
        <a:lstStyle/>
        <a:p>
          <a:endParaRPr lang="en-US"/>
        </a:p>
      </dgm:t>
    </dgm:pt>
    <dgm:pt modelId="{D1855E6B-C570-4C59-97D6-38EF34D38921}" type="pres">
      <dgm:prSet presAssocID="{41642D4E-2B2D-48CB-BD08-5EA643A40B71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669B6-0903-4E3E-8D39-19F3EA470868}" type="presOf" srcId="{9A5A6905-BC7C-40A9-8C5D-19C736B0FEFB}" destId="{2BEB2269-40F5-43A2-973F-6E101D546961}" srcOrd="0" destOrd="0" presId="urn:microsoft.com/office/officeart/2005/8/layout/chart3"/>
    <dgm:cxn modelId="{C43B17DC-C196-48A5-A5C6-87C6DC5EAE1E}" type="presOf" srcId="{9A5A6905-BC7C-40A9-8C5D-19C736B0FEFB}" destId="{D1855E6B-C570-4C59-97D6-38EF34D38921}" srcOrd="1" destOrd="0" presId="urn:microsoft.com/office/officeart/2005/8/layout/chart3"/>
    <dgm:cxn modelId="{F372DE2D-47BD-4CDC-8E7E-43D22D4C5945}" type="presOf" srcId="{41642D4E-2B2D-48CB-BD08-5EA643A40B71}" destId="{C901EC1D-A255-4D1C-A032-213E130B0CB5}" srcOrd="0" destOrd="0" presId="urn:microsoft.com/office/officeart/2005/8/layout/chart3"/>
    <dgm:cxn modelId="{4BDF085A-4FFC-4120-86F8-FFEAEC686102}" srcId="{41642D4E-2B2D-48CB-BD08-5EA643A40B71}" destId="{9A5A6905-BC7C-40A9-8C5D-19C736B0FEFB}" srcOrd="0" destOrd="0" parTransId="{1442C21A-24DE-45AB-8107-6FC81A648619}" sibTransId="{00A315C8-F85E-48CA-848B-0F7D642567E7}"/>
    <dgm:cxn modelId="{C6BC0FB9-A3B1-4685-A469-E5D813AE291A}" type="presParOf" srcId="{C901EC1D-A255-4D1C-A032-213E130B0CB5}" destId="{2BEB2269-40F5-43A2-973F-6E101D546961}" srcOrd="0" destOrd="0" presId="urn:microsoft.com/office/officeart/2005/8/layout/chart3"/>
    <dgm:cxn modelId="{0927567B-891A-4A87-82B6-354A283C5E6D}" type="presParOf" srcId="{C901EC1D-A255-4D1C-A032-213E130B0CB5}" destId="{D1855E6B-C570-4C59-97D6-38EF34D38921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642D4E-2B2D-48CB-BD08-5EA643A40B71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5A6905-BC7C-40A9-8C5D-19C736B0FEFB}">
      <dgm:prSet phldrT="[Text]"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1442C21A-24DE-45AB-8107-6FC81A648619}" type="parTrans" cxnId="{4BDF085A-4FFC-4120-86F8-FFEAEC686102}">
      <dgm:prSet/>
      <dgm:spPr/>
      <dgm:t>
        <a:bodyPr/>
        <a:lstStyle/>
        <a:p>
          <a:endParaRPr lang="en-US"/>
        </a:p>
      </dgm:t>
    </dgm:pt>
    <dgm:pt modelId="{00A315C8-F85E-48CA-848B-0F7D642567E7}" type="sibTrans" cxnId="{4BDF085A-4FFC-4120-86F8-FFEAEC686102}">
      <dgm:prSet/>
      <dgm:spPr/>
      <dgm:t>
        <a:bodyPr/>
        <a:lstStyle/>
        <a:p>
          <a:endParaRPr lang="en-US"/>
        </a:p>
      </dgm:t>
    </dgm:pt>
    <dgm:pt modelId="{618ABC7F-01ED-4547-9D29-F68FF9C0DB37}">
      <dgm:prSet/>
      <dgm:spPr/>
      <dgm:t>
        <a:bodyPr/>
        <a:lstStyle/>
        <a:p>
          <a:endParaRPr lang="en-US"/>
        </a:p>
      </dgm:t>
    </dgm:pt>
    <dgm:pt modelId="{71651909-2A65-4FBA-84C3-7295DB4E16C2}" type="parTrans" cxnId="{56389CEC-6A5F-406C-AF4E-032432F3FFA9}">
      <dgm:prSet/>
      <dgm:spPr/>
      <dgm:t>
        <a:bodyPr/>
        <a:lstStyle/>
        <a:p>
          <a:endParaRPr lang="en-US"/>
        </a:p>
      </dgm:t>
    </dgm:pt>
    <dgm:pt modelId="{CF591BD2-6582-49E8-AE5C-0BD72E163D2F}" type="sibTrans" cxnId="{56389CEC-6A5F-406C-AF4E-032432F3FFA9}">
      <dgm:prSet/>
      <dgm:spPr/>
      <dgm:t>
        <a:bodyPr/>
        <a:lstStyle/>
        <a:p>
          <a:endParaRPr lang="en-US"/>
        </a:p>
      </dgm:t>
    </dgm:pt>
    <dgm:pt modelId="{A40EAD14-2B29-4014-81F9-06476FC0F4A0}">
      <dgm:prSet/>
      <dgm:spPr/>
      <dgm:t>
        <a:bodyPr/>
        <a:lstStyle/>
        <a:p>
          <a:endParaRPr lang="en-US"/>
        </a:p>
      </dgm:t>
    </dgm:pt>
    <dgm:pt modelId="{1A3F2EE9-D11E-404B-98E8-2FB8F09E6BF6}" type="parTrans" cxnId="{CAADA101-282F-47E3-BFD5-6CBF16BAC7E7}">
      <dgm:prSet/>
      <dgm:spPr/>
      <dgm:t>
        <a:bodyPr/>
        <a:lstStyle/>
        <a:p>
          <a:endParaRPr lang="en-US"/>
        </a:p>
      </dgm:t>
    </dgm:pt>
    <dgm:pt modelId="{86E9DF71-7B0B-4CE9-9320-EC04EB52C562}" type="sibTrans" cxnId="{CAADA101-282F-47E3-BFD5-6CBF16BAC7E7}">
      <dgm:prSet/>
      <dgm:spPr/>
      <dgm:t>
        <a:bodyPr/>
        <a:lstStyle/>
        <a:p>
          <a:endParaRPr lang="en-US"/>
        </a:p>
      </dgm:t>
    </dgm:pt>
    <dgm:pt modelId="{483D1434-56AC-4B41-A213-FB5DA3827B69}">
      <dgm:prSet/>
      <dgm:spPr/>
      <dgm:t>
        <a:bodyPr/>
        <a:lstStyle/>
        <a:p>
          <a:endParaRPr lang="en-US"/>
        </a:p>
      </dgm:t>
    </dgm:pt>
    <dgm:pt modelId="{2D8546BD-E373-47EC-A759-B276764E8BB2}" type="parTrans" cxnId="{C1FDD6BE-04D0-480F-95F1-6C2B40E2B70E}">
      <dgm:prSet/>
      <dgm:spPr/>
      <dgm:t>
        <a:bodyPr/>
        <a:lstStyle/>
        <a:p>
          <a:endParaRPr lang="en-US"/>
        </a:p>
      </dgm:t>
    </dgm:pt>
    <dgm:pt modelId="{5E53352D-5D8B-4624-9B4F-038C2A8D0F22}" type="sibTrans" cxnId="{C1FDD6BE-04D0-480F-95F1-6C2B40E2B70E}">
      <dgm:prSet/>
      <dgm:spPr/>
      <dgm:t>
        <a:bodyPr/>
        <a:lstStyle/>
        <a:p>
          <a:endParaRPr lang="en-US"/>
        </a:p>
      </dgm:t>
    </dgm:pt>
    <dgm:pt modelId="{C901EC1D-A255-4D1C-A032-213E130B0CB5}" type="pres">
      <dgm:prSet presAssocID="{41642D4E-2B2D-48CB-BD08-5EA643A40B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B2269-40F5-43A2-973F-6E101D546961}" type="pres">
      <dgm:prSet presAssocID="{41642D4E-2B2D-48CB-BD08-5EA643A40B71}" presName="wedge1" presStyleLbl="node1" presStyleIdx="0" presStyleCnt="4"/>
      <dgm:spPr/>
      <dgm:t>
        <a:bodyPr/>
        <a:lstStyle/>
        <a:p>
          <a:endParaRPr lang="en-US"/>
        </a:p>
      </dgm:t>
    </dgm:pt>
    <dgm:pt modelId="{D1855E6B-C570-4C59-97D6-38EF34D38921}" type="pres">
      <dgm:prSet presAssocID="{41642D4E-2B2D-48CB-BD08-5EA643A40B7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5C72E-AA40-4A15-AE56-AA501AA2F0C8}" type="pres">
      <dgm:prSet presAssocID="{41642D4E-2B2D-48CB-BD08-5EA643A40B71}" presName="wedge2" presStyleLbl="node1" presStyleIdx="1" presStyleCnt="4"/>
      <dgm:spPr/>
      <dgm:t>
        <a:bodyPr/>
        <a:lstStyle/>
        <a:p>
          <a:endParaRPr lang="en-US"/>
        </a:p>
      </dgm:t>
    </dgm:pt>
    <dgm:pt modelId="{07C86014-939D-49DD-A9C6-9A7E47132545}" type="pres">
      <dgm:prSet presAssocID="{41642D4E-2B2D-48CB-BD08-5EA643A40B7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4958C-1F67-43D4-8F79-21ADB10BA4A1}" type="pres">
      <dgm:prSet presAssocID="{41642D4E-2B2D-48CB-BD08-5EA643A40B71}" presName="wedge3" presStyleLbl="node1" presStyleIdx="2" presStyleCnt="4"/>
      <dgm:spPr/>
      <dgm:t>
        <a:bodyPr/>
        <a:lstStyle/>
        <a:p>
          <a:endParaRPr lang="en-US"/>
        </a:p>
      </dgm:t>
    </dgm:pt>
    <dgm:pt modelId="{625DFD5D-4A33-4300-9D42-AE1D57FED301}" type="pres">
      <dgm:prSet presAssocID="{41642D4E-2B2D-48CB-BD08-5EA643A40B7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CC463-8B12-4864-AE91-3CD8DED6C2FB}" type="pres">
      <dgm:prSet presAssocID="{41642D4E-2B2D-48CB-BD08-5EA643A40B71}" presName="wedge4" presStyleLbl="node1" presStyleIdx="3" presStyleCnt="4"/>
      <dgm:spPr/>
      <dgm:t>
        <a:bodyPr/>
        <a:lstStyle/>
        <a:p>
          <a:endParaRPr lang="en-US"/>
        </a:p>
      </dgm:t>
    </dgm:pt>
    <dgm:pt modelId="{4E400F86-0D69-4642-98C1-93C0F8BFFA89}" type="pres">
      <dgm:prSet presAssocID="{41642D4E-2B2D-48CB-BD08-5EA643A40B7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ADA101-282F-47E3-BFD5-6CBF16BAC7E7}" srcId="{41642D4E-2B2D-48CB-BD08-5EA643A40B71}" destId="{A40EAD14-2B29-4014-81F9-06476FC0F4A0}" srcOrd="2" destOrd="0" parTransId="{1A3F2EE9-D11E-404B-98E8-2FB8F09E6BF6}" sibTransId="{86E9DF71-7B0B-4CE9-9320-EC04EB52C562}"/>
    <dgm:cxn modelId="{4EE54846-7D81-48BB-9D8F-AAF7363F721C}" type="presOf" srcId="{618ABC7F-01ED-4547-9D29-F68FF9C0DB37}" destId="{C925C72E-AA40-4A15-AE56-AA501AA2F0C8}" srcOrd="0" destOrd="0" presId="urn:microsoft.com/office/officeart/2005/8/layout/chart3"/>
    <dgm:cxn modelId="{C1FDD6BE-04D0-480F-95F1-6C2B40E2B70E}" srcId="{41642D4E-2B2D-48CB-BD08-5EA643A40B71}" destId="{483D1434-56AC-4B41-A213-FB5DA3827B69}" srcOrd="3" destOrd="0" parTransId="{2D8546BD-E373-47EC-A759-B276764E8BB2}" sibTransId="{5E53352D-5D8B-4624-9B4F-038C2A8D0F22}"/>
    <dgm:cxn modelId="{AFCED0B9-7A41-4C72-AAC9-110F96DD8210}" type="presOf" srcId="{483D1434-56AC-4B41-A213-FB5DA3827B69}" destId="{95FCC463-8B12-4864-AE91-3CD8DED6C2FB}" srcOrd="0" destOrd="0" presId="urn:microsoft.com/office/officeart/2005/8/layout/chart3"/>
    <dgm:cxn modelId="{61D03CA2-B566-42B4-A734-95C7D2E9C5F0}" type="presOf" srcId="{41642D4E-2B2D-48CB-BD08-5EA643A40B71}" destId="{C901EC1D-A255-4D1C-A032-213E130B0CB5}" srcOrd="0" destOrd="0" presId="urn:microsoft.com/office/officeart/2005/8/layout/chart3"/>
    <dgm:cxn modelId="{6F276DBE-7740-4661-94DC-B3694DBA917D}" type="presOf" srcId="{618ABC7F-01ED-4547-9D29-F68FF9C0DB37}" destId="{07C86014-939D-49DD-A9C6-9A7E47132545}" srcOrd="1" destOrd="0" presId="urn:microsoft.com/office/officeart/2005/8/layout/chart3"/>
    <dgm:cxn modelId="{56389CEC-6A5F-406C-AF4E-032432F3FFA9}" srcId="{41642D4E-2B2D-48CB-BD08-5EA643A40B71}" destId="{618ABC7F-01ED-4547-9D29-F68FF9C0DB37}" srcOrd="1" destOrd="0" parTransId="{71651909-2A65-4FBA-84C3-7295DB4E16C2}" sibTransId="{CF591BD2-6582-49E8-AE5C-0BD72E163D2F}"/>
    <dgm:cxn modelId="{976BA2DF-8E87-4CE7-865C-A1A764F3B22B}" type="presOf" srcId="{A40EAD14-2B29-4014-81F9-06476FC0F4A0}" destId="{625DFD5D-4A33-4300-9D42-AE1D57FED301}" srcOrd="1" destOrd="0" presId="urn:microsoft.com/office/officeart/2005/8/layout/chart3"/>
    <dgm:cxn modelId="{4BDF085A-4FFC-4120-86F8-FFEAEC686102}" srcId="{41642D4E-2B2D-48CB-BD08-5EA643A40B71}" destId="{9A5A6905-BC7C-40A9-8C5D-19C736B0FEFB}" srcOrd="0" destOrd="0" parTransId="{1442C21A-24DE-45AB-8107-6FC81A648619}" sibTransId="{00A315C8-F85E-48CA-848B-0F7D642567E7}"/>
    <dgm:cxn modelId="{57288C9B-4A49-4B6A-BE49-C982602AEDF8}" type="presOf" srcId="{A40EAD14-2B29-4014-81F9-06476FC0F4A0}" destId="{16C4958C-1F67-43D4-8F79-21ADB10BA4A1}" srcOrd="0" destOrd="0" presId="urn:microsoft.com/office/officeart/2005/8/layout/chart3"/>
    <dgm:cxn modelId="{5D2BEAFC-0448-4BAD-8E5F-7536CF90C6D6}" type="presOf" srcId="{9A5A6905-BC7C-40A9-8C5D-19C736B0FEFB}" destId="{2BEB2269-40F5-43A2-973F-6E101D546961}" srcOrd="0" destOrd="0" presId="urn:microsoft.com/office/officeart/2005/8/layout/chart3"/>
    <dgm:cxn modelId="{24836553-A5F2-43AD-99A4-3DC344A3A5D0}" type="presOf" srcId="{483D1434-56AC-4B41-A213-FB5DA3827B69}" destId="{4E400F86-0D69-4642-98C1-93C0F8BFFA89}" srcOrd="1" destOrd="0" presId="urn:microsoft.com/office/officeart/2005/8/layout/chart3"/>
    <dgm:cxn modelId="{2F797B32-48B3-430F-8774-5E56AE2746C1}" type="presOf" srcId="{9A5A6905-BC7C-40A9-8C5D-19C736B0FEFB}" destId="{D1855E6B-C570-4C59-97D6-38EF34D38921}" srcOrd="1" destOrd="0" presId="urn:microsoft.com/office/officeart/2005/8/layout/chart3"/>
    <dgm:cxn modelId="{6AD1209C-92AF-44F2-ADFA-47AA087EEFB2}" type="presParOf" srcId="{C901EC1D-A255-4D1C-A032-213E130B0CB5}" destId="{2BEB2269-40F5-43A2-973F-6E101D546961}" srcOrd="0" destOrd="0" presId="urn:microsoft.com/office/officeart/2005/8/layout/chart3"/>
    <dgm:cxn modelId="{7A39706B-5FD7-43A6-9358-01D0C68F3BD8}" type="presParOf" srcId="{C901EC1D-A255-4D1C-A032-213E130B0CB5}" destId="{D1855E6B-C570-4C59-97D6-38EF34D38921}" srcOrd="1" destOrd="0" presId="urn:microsoft.com/office/officeart/2005/8/layout/chart3"/>
    <dgm:cxn modelId="{439BEA73-6B14-4509-A0DE-7223C16E1401}" type="presParOf" srcId="{C901EC1D-A255-4D1C-A032-213E130B0CB5}" destId="{C925C72E-AA40-4A15-AE56-AA501AA2F0C8}" srcOrd="2" destOrd="0" presId="urn:microsoft.com/office/officeart/2005/8/layout/chart3"/>
    <dgm:cxn modelId="{224D9443-3F45-40AD-BFF5-0760290AA902}" type="presParOf" srcId="{C901EC1D-A255-4D1C-A032-213E130B0CB5}" destId="{07C86014-939D-49DD-A9C6-9A7E47132545}" srcOrd="3" destOrd="0" presId="urn:microsoft.com/office/officeart/2005/8/layout/chart3"/>
    <dgm:cxn modelId="{D3356975-471B-4E87-9930-6277E60BB93C}" type="presParOf" srcId="{C901EC1D-A255-4D1C-A032-213E130B0CB5}" destId="{16C4958C-1F67-43D4-8F79-21ADB10BA4A1}" srcOrd="4" destOrd="0" presId="urn:microsoft.com/office/officeart/2005/8/layout/chart3"/>
    <dgm:cxn modelId="{33C7C2B9-BAF0-4ADE-AFB8-EB0AB5934A0E}" type="presParOf" srcId="{C901EC1D-A255-4D1C-A032-213E130B0CB5}" destId="{625DFD5D-4A33-4300-9D42-AE1D57FED301}" srcOrd="5" destOrd="0" presId="urn:microsoft.com/office/officeart/2005/8/layout/chart3"/>
    <dgm:cxn modelId="{AE0B9393-A72A-4924-879A-C42418A560C1}" type="presParOf" srcId="{C901EC1D-A255-4D1C-A032-213E130B0CB5}" destId="{95FCC463-8B12-4864-AE91-3CD8DED6C2FB}" srcOrd="6" destOrd="0" presId="urn:microsoft.com/office/officeart/2005/8/layout/chart3"/>
    <dgm:cxn modelId="{BDA2CD5B-AB45-4D55-ABDD-101ED6AACCF4}" type="presParOf" srcId="{C901EC1D-A255-4D1C-A032-213E130B0CB5}" destId="{4E400F86-0D69-4642-98C1-93C0F8BFFA8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A6C932-C6B9-40F9-839C-CE53D4E87501}" type="doc">
      <dgm:prSet loTypeId="urn:microsoft.com/office/officeart/2005/8/layout/chart3" loCatId="relationship" qsTypeId="urn:microsoft.com/office/officeart/2005/8/quickstyle/3d9" qsCatId="3D" csTypeId="urn:microsoft.com/office/officeart/2005/8/colors/colorful1" csCatId="colorful" phldr="1"/>
      <dgm:spPr/>
    </dgm:pt>
    <dgm:pt modelId="{0128F685-D459-414E-AB1B-49656020E3B7}">
      <dgm:prSet phldrT="[Text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1F95FFD9-904A-414B-A96F-D2A687B1CD28}" type="parTrans" cxnId="{50B8904C-3612-4387-8FEE-4A639304A0E0}">
      <dgm:prSet/>
      <dgm:spPr/>
      <dgm:t>
        <a:bodyPr/>
        <a:lstStyle/>
        <a:p>
          <a:endParaRPr lang="en-US"/>
        </a:p>
      </dgm:t>
    </dgm:pt>
    <dgm:pt modelId="{09243B7F-28AA-47BC-A9BA-53FC1F2671BD}" type="sibTrans" cxnId="{50B8904C-3612-4387-8FEE-4A639304A0E0}">
      <dgm:prSet/>
      <dgm:spPr/>
      <dgm:t>
        <a:bodyPr/>
        <a:lstStyle/>
        <a:p>
          <a:endParaRPr lang="en-US"/>
        </a:p>
      </dgm:t>
    </dgm:pt>
    <dgm:pt modelId="{F60BB2CB-B0E0-4273-9BE6-DDDAB2022CBF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22682407-D9E6-4BEE-BE87-C9289BF1C5B1}" type="parTrans" cxnId="{4520750C-7F31-46C8-8793-4C554451423A}">
      <dgm:prSet/>
      <dgm:spPr/>
      <dgm:t>
        <a:bodyPr/>
        <a:lstStyle/>
        <a:p>
          <a:endParaRPr lang="en-US"/>
        </a:p>
      </dgm:t>
    </dgm:pt>
    <dgm:pt modelId="{8BAF053E-DDCA-4AA1-9B87-8F261FDD7ED0}" type="sibTrans" cxnId="{4520750C-7F31-46C8-8793-4C554451423A}">
      <dgm:prSet/>
      <dgm:spPr/>
      <dgm:t>
        <a:bodyPr/>
        <a:lstStyle/>
        <a:p>
          <a:endParaRPr lang="en-US"/>
        </a:p>
      </dgm:t>
    </dgm:pt>
    <dgm:pt modelId="{8B3518E8-42CD-4F0B-9B8A-5E3B437FE85A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14ED849D-5EDD-4F82-8FF8-0D7423F7F88D}" type="parTrans" cxnId="{6F5CC0FA-4925-48D0-A16A-3A5FEFE9F3EB}">
      <dgm:prSet/>
      <dgm:spPr/>
      <dgm:t>
        <a:bodyPr/>
        <a:lstStyle/>
        <a:p>
          <a:endParaRPr lang="en-US"/>
        </a:p>
      </dgm:t>
    </dgm:pt>
    <dgm:pt modelId="{E89D8805-FFA8-4217-9A34-75B4EE7C5070}" type="sibTrans" cxnId="{6F5CC0FA-4925-48D0-A16A-3A5FEFE9F3EB}">
      <dgm:prSet/>
      <dgm:spPr/>
      <dgm:t>
        <a:bodyPr/>
        <a:lstStyle/>
        <a:p>
          <a:endParaRPr lang="en-US"/>
        </a:p>
      </dgm:t>
    </dgm:pt>
    <dgm:pt modelId="{9EF40875-51D0-4DAF-B5E8-7166FB9255B6}" type="pres">
      <dgm:prSet presAssocID="{E9A6C932-C6B9-40F9-839C-CE53D4E87501}" presName="compositeShape" presStyleCnt="0">
        <dgm:presLayoutVars>
          <dgm:chMax val="7"/>
          <dgm:dir/>
          <dgm:resizeHandles val="exact"/>
        </dgm:presLayoutVars>
      </dgm:prSet>
      <dgm:spPr/>
    </dgm:pt>
    <dgm:pt modelId="{10522E75-6DB3-46CA-8E30-961D6223FE5A}" type="pres">
      <dgm:prSet presAssocID="{E9A6C932-C6B9-40F9-839C-CE53D4E87501}" presName="wedge1" presStyleLbl="node1" presStyleIdx="0" presStyleCnt="3"/>
      <dgm:spPr/>
      <dgm:t>
        <a:bodyPr/>
        <a:lstStyle/>
        <a:p>
          <a:endParaRPr lang="en-US"/>
        </a:p>
      </dgm:t>
    </dgm:pt>
    <dgm:pt modelId="{0ADDAF93-A435-4D4D-80E7-FF18B4157D62}" type="pres">
      <dgm:prSet presAssocID="{E9A6C932-C6B9-40F9-839C-CE53D4E875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0303B-C5CE-4616-AA4F-A96AB12B2099}" type="pres">
      <dgm:prSet presAssocID="{E9A6C932-C6B9-40F9-839C-CE53D4E87501}" presName="wedge2" presStyleLbl="node1" presStyleIdx="1" presStyleCnt="3"/>
      <dgm:spPr/>
      <dgm:t>
        <a:bodyPr/>
        <a:lstStyle/>
        <a:p>
          <a:endParaRPr lang="en-US"/>
        </a:p>
      </dgm:t>
    </dgm:pt>
    <dgm:pt modelId="{030EF823-C390-4DD5-93C6-0CB555A21B2C}" type="pres">
      <dgm:prSet presAssocID="{E9A6C932-C6B9-40F9-839C-CE53D4E875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B6DBC-3299-43E0-9165-786A59376BB1}" type="pres">
      <dgm:prSet presAssocID="{E9A6C932-C6B9-40F9-839C-CE53D4E87501}" presName="wedge3" presStyleLbl="node1" presStyleIdx="2" presStyleCnt="3"/>
      <dgm:spPr/>
      <dgm:t>
        <a:bodyPr/>
        <a:lstStyle/>
        <a:p>
          <a:endParaRPr lang="en-US"/>
        </a:p>
      </dgm:t>
    </dgm:pt>
    <dgm:pt modelId="{BCD929BB-481F-43D6-AD34-5AFC8C8F8A4C}" type="pres">
      <dgm:prSet presAssocID="{E9A6C932-C6B9-40F9-839C-CE53D4E875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C32CD-18A5-424B-8796-66DA7BB466E5}" type="presOf" srcId="{E9A6C932-C6B9-40F9-839C-CE53D4E87501}" destId="{9EF40875-51D0-4DAF-B5E8-7166FB9255B6}" srcOrd="0" destOrd="0" presId="urn:microsoft.com/office/officeart/2005/8/layout/chart3"/>
    <dgm:cxn modelId="{30F144FE-FC24-4903-AC75-CBC3738495A5}" type="presOf" srcId="{F60BB2CB-B0E0-4273-9BE6-DDDAB2022CBF}" destId="{BCD929BB-481F-43D6-AD34-5AFC8C8F8A4C}" srcOrd="1" destOrd="0" presId="urn:microsoft.com/office/officeart/2005/8/layout/chart3"/>
    <dgm:cxn modelId="{50B8904C-3612-4387-8FEE-4A639304A0E0}" srcId="{E9A6C932-C6B9-40F9-839C-CE53D4E87501}" destId="{0128F685-D459-414E-AB1B-49656020E3B7}" srcOrd="0" destOrd="0" parTransId="{1F95FFD9-904A-414B-A96F-D2A687B1CD28}" sibTransId="{09243B7F-28AA-47BC-A9BA-53FC1F2671BD}"/>
    <dgm:cxn modelId="{D8F6BFF8-C21E-4EA1-9A9D-149767E97446}" type="presOf" srcId="{F60BB2CB-B0E0-4273-9BE6-DDDAB2022CBF}" destId="{91FB6DBC-3299-43E0-9165-786A59376BB1}" srcOrd="0" destOrd="0" presId="urn:microsoft.com/office/officeart/2005/8/layout/chart3"/>
    <dgm:cxn modelId="{6B5DEB78-542E-45D9-AD13-64F98D27B39D}" type="presOf" srcId="{0128F685-D459-414E-AB1B-49656020E3B7}" destId="{10522E75-6DB3-46CA-8E30-961D6223FE5A}" srcOrd="0" destOrd="0" presId="urn:microsoft.com/office/officeart/2005/8/layout/chart3"/>
    <dgm:cxn modelId="{2CC514BF-ED41-4B35-AE2C-F672FF9639C8}" type="presOf" srcId="{0128F685-D459-414E-AB1B-49656020E3B7}" destId="{0ADDAF93-A435-4D4D-80E7-FF18B4157D62}" srcOrd="1" destOrd="0" presId="urn:microsoft.com/office/officeart/2005/8/layout/chart3"/>
    <dgm:cxn modelId="{69CD31C1-B192-4BB1-8AD6-C435BA556A48}" type="presOf" srcId="{8B3518E8-42CD-4F0B-9B8A-5E3B437FE85A}" destId="{8680303B-C5CE-4616-AA4F-A96AB12B2099}" srcOrd="0" destOrd="0" presId="urn:microsoft.com/office/officeart/2005/8/layout/chart3"/>
    <dgm:cxn modelId="{6F5CC0FA-4925-48D0-A16A-3A5FEFE9F3EB}" srcId="{E9A6C932-C6B9-40F9-839C-CE53D4E87501}" destId="{8B3518E8-42CD-4F0B-9B8A-5E3B437FE85A}" srcOrd="1" destOrd="0" parTransId="{14ED849D-5EDD-4F82-8FF8-0D7423F7F88D}" sibTransId="{E89D8805-FFA8-4217-9A34-75B4EE7C5070}"/>
    <dgm:cxn modelId="{9A2EF5EF-680E-44D9-B4FC-4EE22A80177D}" type="presOf" srcId="{8B3518E8-42CD-4F0B-9B8A-5E3B437FE85A}" destId="{030EF823-C390-4DD5-93C6-0CB555A21B2C}" srcOrd="1" destOrd="0" presId="urn:microsoft.com/office/officeart/2005/8/layout/chart3"/>
    <dgm:cxn modelId="{4520750C-7F31-46C8-8793-4C554451423A}" srcId="{E9A6C932-C6B9-40F9-839C-CE53D4E87501}" destId="{F60BB2CB-B0E0-4273-9BE6-DDDAB2022CBF}" srcOrd="2" destOrd="0" parTransId="{22682407-D9E6-4BEE-BE87-C9289BF1C5B1}" sibTransId="{8BAF053E-DDCA-4AA1-9B87-8F261FDD7ED0}"/>
    <dgm:cxn modelId="{A18100B2-1E86-4DB8-A37C-48F36B654001}" type="presParOf" srcId="{9EF40875-51D0-4DAF-B5E8-7166FB9255B6}" destId="{10522E75-6DB3-46CA-8E30-961D6223FE5A}" srcOrd="0" destOrd="0" presId="urn:microsoft.com/office/officeart/2005/8/layout/chart3"/>
    <dgm:cxn modelId="{C86DAF98-6711-49A6-9B7C-CCEE8B828A9F}" type="presParOf" srcId="{9EF40875-51D0-4DAF-B5E8-7166FB9255B6}" destId="{0ADDAF93-A435-4D4D-80E7-FF18B4157D62}" srcOrd="1" destOrd="0" presId="urn:microsoft.com/office/officeart/2005/8/layout/chart3"/>
    <dgm:cxn modelId="{A974C2DD-1678-4D44-9678-43011A833864}" type="presParOf" srcId="{9EF40875-51D0-4DAF-B5E8-7166FB9255B6}" destId="{8680303B-C5CE-4616-AA4F-A96AB12B2099}" srcOrd="2" destOrd="0" presId="urn:microsoft.com/office/officeart/2005/8/layout/chart3"/>
    <dgm:cxn modelId="{A658EF33-8E2F-42EF-A5FD-7146A40B3E97}" type="presParOf" srcId="{9EF40875-51D0-4DAF-B5E8-7166FB9255B6}" destId="{030EF823-C390-4DD5-93C6-0CB555A21B2C}" srcOrd="3" destOrd="0" presId="urn:microsoft.com/office/officeart/2005/8/layout/chart3"/>
    <dgm:cxn modelId="{ADD4C5AA-4F2E-4497-9AFB-C62EA4776B97}" type="presParOf" srcId="{9EF40875-51D0-4DAF-B5E8-7166FB9255B6}" destId="{91FB6DBC-3299-43E0-9165-786A59376BB1}" srcOrd="4" destOrd="0" presId="urn:microsoft.com/office/officeart/2005/8/layout/chart3"/>
    <dgm:cxn modelId="{FF3987B7-0AE6-4152-BA74-EE12AD7E3310}" type="presParOf" srcId="{9EF40875-51D0-4DAF-B5E8-7166FB9255B6}" destId="{BCD929BB-481F-43D6-AD34-5AFC8C8F8A4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3C34E7-BA47-4E2A-A2AA-398FC70E82B1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/>
    </dgm:pt>
    <dgm:pt modelId="{21CF3672-30C2-46AF-9180-57B5C4E48048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573A115D-7187-4A17-8C33-A1FEC528F050}" type="parTrans" cxnId="{FD392678-B2ED-4CA5-B519-A10A511BBA3D}">
      <dgm:prSet/>
      <dgm:spPr/>
      <dgm:t>
        <a:bodyPr/>
        <a:lstStyle/>
        <a:p>
          <a:endParaRPr lang="en-US"/>
        </a:p>
      </dgm:t>
    </dgm:pt>
    <dgm:pt modelId="{2B2EDF46-10E3-48D4-95DB-B30495D05FF9}" type="sibTrans" cxnId="{FD392678-B2ED-4CA5-B519-A10A511BBA3D}">
      <dgm:prSet/>
      <dgm:spPr/>
      <dgm:t>
        <a:bodyPr/>
        <a:lstStyle/>
        <a:p>
          <a:endParaRPr lang="en-US"/>
        </a:p>
      </dgm:t>
    </dgm:pt>
    <dgm:pt modelId="{23D51F96-78FD-4061-9295-3189164FA0CA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6861B59D-F361-462B-9525-BF2877E7434D}" type="sibTrans" cxnId="{381D7615-06A4-4367-BE31-A86CF5E8806B}">
      <dgm:prSet/>
      <dgm:spPr/>
      <dgm:t>
        <a:bodyPr/>
        <a:lstStyle/>
        <a:p>
          <a:endParaRPr lang="en-US"/>
        </a:p>
      </dgm:t>
    </dgm:pt>
    <dgm:pt modelId="{4E9F2BAE-B5E0-4BD0-AA0A-90FFBCEF1A2C}" type="parTrans" cxnId="{381D7615-06A4-4367-BE31-A86CF5E8806B}">
      <dgm:prSet/>
      <dgm:spPr/>
      <dgm:t>
        <a:bodyPr/>
        <a:lstStyle/>
        <a:p>
          <a:endParaRPr lang="en-US"/>
        </a:p>
      </dgm:t>
    </dgm:pt>
    <dgm:pt modelId="{AE86F7E2-5333-4820-8E2E-9EC24583B511}">
      <dgm:prSet phldrT="[Text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A0708060-5A94-4F0E-9778-14534A32B83B}" type="parTrans" cxnId="{A844CF4F-36DC-4562-8FA8-45C7E068A6EB}">
      <dgm:prSet/>
      <dgm:spPr/>
      <dgm:t>
        <a:bodyPr/>
        <a:lstStyle/>
        <a:p>
          <a:endParaRPr lang="en-US"/>
        </a:p>
      </dgm:t>
    </dgm:pt>
    <dgm:pt modelId="{3F5753FA-E9E6-460A-8D1C-2CF1D035504D}" type="sibTrans" cxnId="{A844CF4F-36DC-4562-8FA8-45C7E068A6EB}">
      <dgm:prSet/>
      <dgm:spPr/>
      <dgm:t>
        <a:bodyPr/>
        <a:lstStyle/>
        <a:p>
          <a:endParaRPr lang="en-US"/>
        </a:p>
      </dgm:t>
    </dgm:pt>
    <dgm:pt modelId="{6F5225AF-FD41-4C17-995D-F3F15D90F403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C4770778-94BD-488B-BB07-AA2F4895DB91}" type="parTrans" cxnId="{2B9A83C3-35A5-433E-A8C3-B2292DE4AE55}">
      <dgm:prSet/>
      <dgm:spPr/>
      <dgm:t>
        <a:bodyPr/>
        <a:lstStyle/>
        <a:p>
          <a:endParaRPr lang="en-US"/>
        </a:p>
      </dgm:t>
    </dgm:pt>
    <dgm:pt modelId="{E520E895-AF73-448C-9F31-B6E39C86DB0D}" type="sibTrans" cxnId="{2B9A83C3-35A5-433E-A8C3-B2292DE4AE55}">
      <dgm:prSet/>
      <dgm:spPr/>
      <dgm:t>
        <a:bodyPr/>
        <a:lstStyle/>
        <a:p>
          <a:endParaRPr lang="en-US"/>
        </a:p>
      </dgm:t>
    </dgm:pt>
    <dgm:pt modelId="{E52C5745-7429-4E0C-A937-25F613250BA3}" type="pres">
      <dgm:prSet presAssocID="{C53C34E7-BA47-4E2A-A2AA-398FC70E82B1}" presName="compositeShape" presStyleCnt="0">
        <dgm:presLayoutVars>
          <dgm:chMax val="7"/>
          <dgm:dir/>
          <dgm:resizeHandles val="exact"/>
        </dgm:presLayoutVars>
      </dgm:prSet>
      <dgm:spPr/>
    </dgm:pt>
    <dgm:pt modelId="{17F79CC1-5DA5-43A8-8234-E7488C2EDE2B}" type="pres">
      <dgm:prSet presAssocID="{C53C34E7-BA47-4E2A-A2AA-398FC70E82B1}" presName="wedge1" presStyleLbl="node1" presStyleIdx="0" presStyleCnt="4"/>
      <dgm:spPr/>
      <dgm:t>
        <a:bodyPr/>
        <a:lstStyle/>
        <a:p>
          <a:endParaRPr lang="en-US"/>
        </a:p>
      </dgm:t>
    </dgm:pt>
    <dgm:pt modelId="{165FE596-B441-4EE7-A6E7-1B321ABF430B}" type="pres">
      <dgm:prSet presAssocID="{C53C34E7-BA47-4E2A-A2AA-398FC70E82B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0E690-6C13-44C2-A1E3-BE89307BB2AA}" type="pres">
      <dgm:prSet presAssocID="{C53C34E7-BA47-4E2A-A2AA-398FC70E82B1}" presName="wedge2" presStyleLbl="node1" presStyleIdx="1" presStyleCnt="4"/>
      <dgm:spPr/>
      <dgm:t>
        <a:bodyPr/>
        <a:lstStyle/>
        <a:p>
          <a:endParaRPr lang="en-US"/>
        </a:p>
      </dgm:t>
    </dgm:pt>
    <dgm:pt modelId="{5D5084E9-C0B3-4B1C-929A-F8EA8D6DB1EC}" type="pres">
      <dgm:prSet presAssocID="{C53C34E7-BA47-4E2A-A2AA-398FC70E82B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B2C59-B514-482A-A11D-43EE4B422861}" type="pres">
      <dgm:prSet presAssocID="{C53C34E7-BA47-4E2A-A2AA-398FC70E82B1}" presName="wedge3" presStyleLbl="node1" presStyleIdx="2" presStyleCnt="4"/>
      <dgm:spPr/>
      <dgm:t>
        <a:bodyPr/>
        <a:lstStyle/>
        <a:p>
          <a:endParaRPr lang="en-US"/>
        </a:p>
      </dgm:t>
    </dgm:pt>
    <dgm:pt modelId="{BA5F0C07-8C49-4CA7-92AD-969AF9FC93B4}" type="pres">
      <dgm:prSet presAssocID="{C53C34E7-BA47-4E2A-A2AA-398FC70E82B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70B30-29A1-4560-8AB4-A235753728FE}" type="pres">
      <dgm:prSet presAssocID="{C53C34E7-BA47-4E2A-A2AA-398FC70E82B1}" presName="wedge4" presStyleLbl="node1" presStyleIdx="3" presStyleCnt="4"/>
      <dgm:spPr/>
      <dgm:t>
        <a:bodyPr/>
        <a:lstStyle/>
        <a:p>
          <a:endParaRPr lang="en-US"/>
        </a:p>
      </dgm:t>
    </dgm:pt>
    <dgm:pt modelId="{BFC4513C-E264-4F8B-9C76-20A76079F22B}" type="pres">
      <dgm:prSet presAssocID="{C53C34E7-BA47-4E2A-A2AA-398FC70E82B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A362C8-70BC-40CC-88AC-7A3AC83B1CDB}" type="presOf" srcId="{AE86F7E2-5333-4820-8E2E-9EC24583B511}" destId="{17F79CC1-5DA5-43A8-8234-E7488C2EDE2B}" srcOrd="0" destOrd="0" presId="urn:microsoft.com/office/officeart/2005/8/layout/chart3"/>
    <dgm:cxn modelId="{6A4A6D81-F110-4342-B9D3-4FF24502BD28}" type="presOf" srcId="{6F5225AF-FD41-4C17-995D-F3F15D90F403}" destId="{5D5084E9-C0B3-4B1C-929A-F8EA8D6DB1EC}" srcOrd="1" destOrd="0" presId="urn:microsoft.com/office/officeart/2005/8/layout/chart3"/>
    <dgm:cxn modelId="{FD392678-B2ED-4CA5-B519-A10A511BBA3D}" srcId="{C53C34E7-BA47-4E2A-A2AA-398FC70E82B1}" destId="{21CF3672-30C2-46AF-9180-57B5C4E48048}" srcOrd="2" destOrd="0" parTransId="{573A115D-7187-4A17-8C33-A1FEC528F050}" sibTransId="{2B2EDF46-10E3-48D4-95DB-B30495D05FF9}"/>
    <dgm:cxn modelId="{381D7615-06A4-4367-BE31-A86CF5E8806B}" srcId="{C53C34E7-BA47-4E2A-A2AA-398FC70E82B1}" destId="{23D51F96-78FD-4061-9295-3189164FA0CA}" srcOrd="3" destOrd="0" parTransId="{4E9F2BAE-B5E0-4BD0-AA0A-90FFBCEF1A2C}" sibTransId="{6861B59D-F361-462B-9525-BF2877E7434D}"/>
    <dgm:cxn modelId="{A844CF4F-36DC-4562-8FA8-45C7E068A6EB}" srcId="{C53C34E7-BA47-4E2A-A2AA-398FC70E82B1}" destId="{AE86F7E2-5333-4820-8E2E-9EC24583B511}" srcOrd="0" destOrd="0" parTransId="{A0708060-5A94-4F0E-9778-14534A32B83B}" sibTransId="{3F5753FA-E9E6-460A-8D1C-2CF1D035504D}"/>
    <dgm:cxn modelId="{0E01A71B-6082-44AD-BAC8-496766677327}" type="presOf" srcId="{21CF3672-30C2-46AF-9180-57B5C4E48048}" destId="{B5AB2C59-B514-482A-A11D-43EE4B422861}" srcOrd="0" destOrd="0" presId="urn:microsoft.com/office/officeart/2005/8/layout/chart3"/>
    <dgm:cxn modelId="{45361CCA-3736-4D7F-B73A-9FD908F71F7F}" type="presOf" srcId="{23D51F96-78FD-4061-9295-3189164FA0CA}" destId="{D5270B30-29A1-4560-8AB4-A235753728FE}" srcOrd="0" destOrd="0" presId="urn:microsoft.com/office/officeart/2005/8/layout/chart3"/>
    <dgm:cxn modelId="{0541EB94-F4B8-46D7-88C9-D80BFE1A8C42}" type="presOf" srcId="{6F5225AF-FD41-4C17-995D-F3F15D90F403}" destId="{31E0E690-6C13-44C2-A1E3-BE89307BB2AA}" srcOrd="0" destOrd="0" presId="urn:microsoft.com/office/officeart/2005/8/layout/chart3"/>
    <dgm:cxn modelId="{47D05FD4-4A04-4629-B938-358115AC2211}" type="presOf" srcId="{C53C34E7-BA47-4E2A-A2AA-398FC70E82B1}" destId="{E52C5745-7429-4E0C-A937-25F613250BA3}" srcOrd="0" destOrd="0" presId="urn:microsoft.com/office/officeart/2005/8/layout/chart3"/>
    <dgm:cxn modelId="{235B9319-A78F-4997-BD31-89107AE184CD}" type="presOf" srcId="{23D51F96-78FD-4061-9295-3189164FA0CA}" destId="{BFC4513C-E264-4F8B-9C76-20A76079F22B}" srcOrd="1" destOrd="0" presId="urn:microsoft.com/office/officeart/2005/8/layout/chart3"/>
    <dgm:cxn modelId="{4E0DECD6-8A43-4F71-B15D-A3A6955ABE83}" type="presOf" srcId="{21CF3672-30C2-46AF-9180-57B5C4E48048}" destId="{BA5F0C07-8C49-4CA7-92AD-969AF9FC93B4}" srcOrd="1" destOrd="0" presId="urn:microsoft.com/office/officeart/2005/8/layout/chart3"/>
    <dgm:cxn modelId="{54C58635-5A5F-45FF-A99D-AFEC3D76BFF4}" type="presOf" srcId="{AE86F7E2-5333-4820-8E2E-9EC24583B511}" destId="{165FE596-B441-4EE7-A6E7-1B321ABF430B}" srcOrd="1" destOrd="0" presId="urn:microsoft.com/office/officeart/2005/8/layout/chart3"/>
    <dgm:cxn modelId="{2B9A83C3-35A5-433E-A8C3-B2292DE4AE55}" srcId="{C53C34E7-BA47-4E2A-A2AA-398FC70E82B1}" destId="{6F5225AF-FD41-4C17-995D-F3F15D90F403}" srcOrd="1" destOrd="0" parTransId="{C4770778-94BD-488B-BB07-AA2F4895DB91}" sibTransId="{E520E895-AF73-448C-9F31-B6E39C86DB0D}"/>
    <dgm:cxn modelId="{78DE8D66-B7A6-4D57-8E06-FF8253352876}" type="presParOf" srcId="{E52C5745-7429-4E0C-A937-25F613250BA3}" destId="{17F79CC1-5DA5-43A8-8234-E7488C2EDE2B}" srcOrd="0" destOrd="0" presId="urn:microsoft.com/office/officeart/2005/8/layout/chart3"/>
    <dgm:cxn modelId="{B0BFA24D-4D78-4F39-B319-68BD1D0FD277}" type="presParOf" srcId="{E52C5745-7429-4E0C-A937-25F613250BA3}" destId="{165FE596-B441-4EE7-A6E7-1B321ABF430B}" srcOrd="1" destOrd="0" presId="urn:microsoft.com/office/officeart/2005/8/layout/chart3"/>
    <dgm:cxn modelId="{B585C7D9-6234-448A-BB48-F543EDD22168}" type="presParOf" srcId="{E52C5745-7429-4E0C-A937-25F613250BA3}" destId="{31E0E690-6C13-44C2-A1E3-BE89307BB2AA}" srcOrd="2" destOrd="0" presId="urn:microsoft.com/office/officeart/2005/8/layout/chart3"/>
    <dgm:cxn modelId="{0FEEDC23-CFF4-40E2-AB96-BC6C64BEDDE3}" type="presParOf" srcId="{E52C5745-7429-4E0C-A937-25F613250BA3}" destId="{5D5084E9-C0B3-4B1C-929A-F8EA8D6DB1EC}" srcOrd="3" destOrd="0" presId="urn:microsoft.com/office/officeart/2005/8/layout/chart3"/>
    <dgm:cxn modelId="{9B38979F-13B1-4AB0-A1D9-4AFFDB3EE1C1}" type="presParOf" srcId="{E52C5745-7429-4E0C-A937-25F613250BA3}" destId="{B5AB2C59-B514-482A-A11D-43EE4B422861}" srcOrd="4" destOrd="0" presId="urn:microsoft.com/office/officeart/2005/8/layout/chart3"/>
    <dgm:cxn modelId="{0A2DDEF5-231E-4E69-8153-4D180016D2A1}" type="presParOf" srcId="{E52C5745-7429-4E0C-A937-25F613250BA3}" destId="{BA5F0C07-8C49-4CA7-92AD-969AF9FC93B4}" srcOrd="5" destOrd="0" presId="urn:microsoft.com/office/officeart/2005/8/layout/chart3"/>
    <dgm:cxn modelId="{8541FFD0-A210-4D9C-BD4B-95D932C84E32}" type="presParOf" srcId="{E52C5745-7429-4E0C-A937-25F613250BA3}" destId="{D5270B30-29A1-4560-8AB4-A235753728FE}" srcOrd="6" destOrd="0" presId="urn:microsoft.com/office/officeart/2005/8/layout/chart3"/>
    <dgm:cxn modelId="{187D1E13-9CAF-4D78-9D5F-CBB7483577AB}" type="presParOf" srcId="{E52C5745-7429-4E0C-A937-25F613250BA3}" destId="{BFC4513C-E264-4F8B-9C76-20A76079F22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A6C932-C6B9-40F9-839C-CE53D4E87501}" type="doc">
      <dgm:prSet loTypeId="urn:microsoft.com/office/officeart/2005/8/layout/chart3" loCatId="relationship" qsTypeId="urn:microsoft.com/office/officeart/2005/8/quickstyle/3d9" qsCatId="3D" csTypeId="urn:microsoft.com/office/officeart/2005/8/colors/colorful4" csCatId="colorful" phldr="1"/>
      <dgm:spPr/>
    </dgm:pt>
    <dgm:pt modelId="{0128F685-D459-414E-AB1B-49656020E3B7}">
      <dgm:prSet phldrT="[Text]"/>
      <dgm:spPr/>
      <dgm:t>
        <a:bodyPr/>
        <a:lstStyle/>
        <a:p>
          <a:endParaRPr lang="en-US" dirty="0"/>
        </a:p>
      </dgm:t>
    </dgm:pt>
    <dgm:pt modelId="{1F95FFD9-904A-414B-A96F-D2A687B1CD28}" type="parTrans" cxnId="{50B8904C-3612-4387-8FEE-4A639304A0E0}">
      <dgm:prSet/>
      <dgm:spPr/>
      <dgm:t>
        <a:bodyPr/>
        <a:lstStyle/>
        <a:p>
          <a:endParaRPr lang="en-US"/>
        </a:p>
      </dgm:t>
    </dgm:pt>
    <dgm:pt modelId="{09243B7F-28AA-47BC-A9BA-53FC1F2671BD}" type="sibTrans" cxnId="{50B8904C-3612-4387-8FEE-4A639304A0E0}">
      <dgm:prSet/>
      <dgm:spPr/>
      <dgm:t>
        <a:bodyPr/>
        <a:lstStyle/>
        <a:p>
          <a:endParaRPr lang="en-US"/>
        </a:p>
      </dgm:t>
    </dgm:pt>
    <dgm:pt modelId="{F60BB2CB-B0E0-4273-9BE6-DDDAB2022CBF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22682407-D9E6-4BEE-BE87-C9289BF1C5B1}" type="parTrans" cxnId="{4520750C-7F31-46C8-8793-4C554451423A}">
      <dgm:prSet/>
      <dgm:spPr/>
      <dgm:t>
        <a:bodyPr/>
        <a:lstStyle/>
        <a:p>
          <a:endParaRPr lang="en-US"/>
        </a:p>
      </dgm:t>
    </dgm:pt>
    <dgm:pt modelId="{8BAF053E-DDCA-4AA1-9B87-8F261FDD7ED0}" type="sibTrans" cxnId="{4520750C-7F31-46C8-8793-4C554451423A}">
      <dgm:prSet/>
      <dgm:spPr/>
      <dgm:t>
        <a:bodyPr/>
        <a:lstStyle/>
        <a:p>
          <a:endParaRPr lang="en-US"/>
        </a:p>
      </dgm:t>
    </dgm:pt>
    <dgm:pt modelId="{8B3518E8-42CD-4F0B-9B8A-5E3B437FE85A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14ED849D-5EDD-4F82-8FF8-0D7423F7F88D}" type="parTrans" cxnId="{6F5CC0FA-4925-48D0-A16A-3A5FEFE9F3EB}">
      <dgm:prSet/>
      <dgm:spPr/>
      <dgm:t>
        <a:bodyPr/>
        <a:lstStyle/>
        <a:p>
          <a:endParaRPr lang="en-US"/>
        </a:p>
      </dgm:t>
    </dgm:pt>
    <dgm:pt modelId="{E89D8805-FFA8-4217-9A34-75B4EE7C5070}" type="sibTrans" cxnId="{6F5CC0FA-4925-48D0-A16A-3A5FEFE9F3EB}">
      <dgm:prSet/>
      <dgm:spPr/>
      <dgm:t>
        <a:bodyPr/>
        <a:lstStyle/>
        <a:p>
          <a:endParaRPr lang="en-US"/>
        </a:p>
      </dgm:t>
    </dgm:pt>
    <dgm:pt modelId="{3981FE99-59EF-4E54-9B4B-2BE51DB3E3A5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6348AF5B-6786-473D-BCD6-0D4FD4033419}" type="parTrans" cxnId="{A074FFA1-51F5-43FA-9098-D07F50654100}">
      <dgm:prSet/>
      <dgm:spPr/>
      <dgm:t>
        <a:bodyPr/>
        <a:lstStyle/>
        <a:p>
          <a:endParaRPr lang="en-US"/>
        </a:p>
      </dgm:t>
    </dgm:pt>
    <dgm:pt modelId="{83069E8F-63C3-4128-B385-1683227651D2}" type="sibTrans" cxnId="{A074FFA1-51F5-43FA-9098-D07F50654100}">
      <dgm:prSet/>
      <dgm:spPr/>
      <dgm:t>
        <a:bodyPr/>
        <a:lstStyle/>
        <a:p>
          <a:endParaRPr lang="en-US"/>
        </a:p>
      </dgm:t>
    </dgm:pt>
    <dgm:pt modelId="{584F1E1A-A83B-4F89-8706-D98C553EF579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885F00F1-9E26-4DA4-885E-432B7D762A12}" type="parTrans" cxnId="{2E9E0390-F306-439F-BAC5-79F16E3FCC8A}">
      <dgm:prSet/>
      <dgm:spPr/>
      <dgm:t>
        <a:bodyPr/>
        <a:lstStyle/>
        <a:p>
          <a:endParaRPr lang="en-US"/>
        </a:p>
      </dgm:t>
    </dgm:pt>
    <dgm:pt modelId="{6CF6B419-5F35-46F1-A9DD-4693E174C86F}" type="sibTrans" cxnId="{2E9E0390-F306-439F-BAC5-79F16E3FCC8A}">
      <dgm:prSet/>
      <dgm:spPr/>
      <dgm:t>
        <a:bodyPr/>
        <a:lstStyle/>
        <a:p>
          <a:endParaRPr lang="en-US"/>
        </a:p>
      </dgm:t>
    </dgm:pt>
    <dgm:pt modelId="{93440103-4313-4FA5-AC5B-D582BD7853B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414D27C-369B-4F67-9029-1CCC4C22B008}" type="parTrans" cxnId="{7EE392AB-F0EB-46A0-92AA-B59F3E34E28B}">
      <dgm:prSet/>
      <dgm:spPr/>
      <dgm:t>
        <a:bodyPr/>
        <a:lstStyle/>
        <a:p>
          <a:endParaRPr lang="en-US"/>
        </a:p>
      </dgm:t>
    </dgm:pt>
    <dgm:pt modelId="{183DC69D-7688-4DBC-9414-EB1171F65BE5}" type="sibTrans" cxnId="{7EE392AB-F0EB-46A0-92AA-B59F3E34E28B}">
      <dgm:prSet/>
      <dgm:spPr/>
      <dgm:t>
        <a:bodyPr/>
        <a:lstStyle/>
        <a:p>
          <a:endParaRPr lang="en-US"/>
        </a:p>
      </dgm:t>
    </dgm:pt>
    <dgm:pt modelId="{9EF40875-51D0-4DAF-B5E8-7166FB9255B6}" type="pres">
      <dgm:prSet presAssocID="{E9A6C932-C6B9-40F9-839C-CE53D4E87501}" presName="compositeShape" presStyleCnt="0">
        <dgm:presLayoutVars>
          <dgm:chMax val="7"/>
          <dgm:dir/>
          <dgm:resizeHandles val="exact"/>
        </dgm:presLayoutVars>
      </dgm:prSet>
      <dgm:spPr/>
    </dgm:pt>
    <dgm:pt modelId="{10522E75-6DB3-46CA-8E30-961D6223FE5A}" type="pres">
      <dgm:prSet presAssocID="{E9A6C932-C6B9-40F9-839C-CE53D4E87501}" presName="wedge1" presStyleLbl="node1" presStyleIdx="0" presStyleCnt="6" custLinFactNeighborX="-2958" custLinFactNeighborY="4437"/>
      <dgm:spPr/>
      <dgm:t>
        <a:bodyPr/>
        <a:lstStyle/>
        <a:p>
          <a:endParaRPr lang="en-US"/>
        </a:p>
      </dgm:t>
    </dgm:pt>
    <dgm:pt modelId="{0ADDAF93-A435-4D4D-80E7-FF18B4157D62}" type="pres">
      <dgm:prSet presAssocID="{E9A6C932-C6B9-40F9-839C-CE53D4E8750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0303B-C5CE-4616-AA4F-A96AB12B2099}" type="pres">
      <dgm:prSet presAssocID="{E9A6C932-C6B9-40F9-839C-CE53D4E87501}" presName="wedge2" presStyleLbl="node1" presStyleIdx="1" presStyleCnt="6"/>
      <dgm:spPr/>
      <dgm:t>
        <a:bodyPr/>
        <a:lstStyle/>
        <a:p>
          <a:endParaRPr lang="en-US"/>
        </a:p>
      </dgm:t>
    </dgm:pt>
    <dgm:pt modelId="{030EF823-C390-4DD5-93C6-0CB555A21B2C}" type="pres">
      <dgm:prSet presAssocID="{E9A6C932-C6B9-40F9-839C-CE53D4E8750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B6DBC-3299-43E0-9165-786A59376BB1}" type="pres">
      <dgm:prSet presAssocID="{E9A6C932-C6B9-40F9-839C-CE53D4E87501}" presName="wedge3" presStyleLbl="node1" presStyleIdx="2" presStyleCnt="6"/>
      <dgm:spPr/>
      <dgm:t>
        <a:bodyPr/>
        <a:lstStyle/>
        <a:p>
          <a:endParaRPr lang="en-US"/>
        </a:p>
      </dgm:t>
    </dgm:pt>
    <dgm:pt modelId="{BCD929BB-481F-43D6-AD34-5AFC8C8F8A4C}" type="pres">
      <dgm:prSet presAssocID="{E9A6C932-C6B9-40F9-839C-CE53D4E8750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32826-516B-4F73-A1EF-BDF0340B46E6}" type="pres">
      <dgm:prSet presAssocID="{E9A6C932-C6B9-40F9-839C-CE53D4E87501}" presName="wedge4" presStyleLbl="node1" presStyleIdx="3" presStyleCnt="6"/>
      <dgm:spPr/>
      <dgm:t>
        <a:bodyPr/>
        <a:lstStyle/>
        <a:p>
          <a:endParaRPr lang="en-US"/>
        </a:p>
      </dgm:t>
    </dgm:pt>
    <dgm:pt modelId="{1EF7CA52-B088-46BF-ABB2-675468CBC510}" type="pres">
      <dgm:prSet presAssocID="{E9A6C932-C6B9-40F9-839C-CE53D4E8750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727A-69FA-49AB-AB6B-D2058E36884C}" type="pres">
      <dgm:prSet presAssocID="{E9A6C932-C6B9-40F9-839C-CE53D4E87501}" presName="wedge5" presStyleLbl="node1" presStyleIdx="4" presStyleCnt="6"/>
      <dgm:spPr/>
      <dgm:t>
        <a:bodyPr/>
        <a:lstStyle/>
        <a:p>
          <a:endParaRPr lang="en-US"/>
        </a:p>
      </dgm:t>
    </dgm:pt>
    <dgm:pt modelId="{0A3F9690-217D-4234-A17C-7FECCA71F241}" type="pres">
      <dgm:prSet presAssocID="{E9A6C932-C6B9-40F9-839C-CE53D4E8750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12780-7D08-41D0-959A-28226AAE4624}" type="pres">
      <dgm:prSet presAssocID="{E9A6C932-C6B9-40F9-839C-CE53D4E87501}" presName="wedge6" presStyleLbl="node1" presStyleIdx="5" presStyleCnt="6"/>
      <dgm:spPr/>
      <dgm:t>
        <a:bodyPr/>
        <a:lstStyle/>
        <a:p>
          <a:endParaRPr lang="en-US"/>
        </a:p>
      </dgm:t>
    </dgm:pt>
    <dgm:pt modelId="{38DB892A-2373-44C9-96A1-50FB3DD094A0}" type="pres">
      <dgm:prSet presAssocID="{E9A6C932-C6B9-40F9-839C-CE53D4E8750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BAD69-A1D7-4E8C-8886-196C532A5867}" type="presOf" srcId="{93440103-4313-4FA5-AC5B-D582BD7853B6}" destId="{38DB892A-2373-44C9-96A1-50FB3DD094A0}" srcOrd="1" destOrd="0" presId="urn:microsoft.com/office/officeart/2005/8/layout/chart3"/>
    <dgm:cxn modelId="{B36970D8-8E5E-45C1-835D-A432F0B8030A}" type="presOf" srcId="{8B3518E8-42CD-4F0B-9B8A-5E3B437FE85A}" destId="{030EF823-C390-4DD5-93C6-0CB555A21B2C}" srcOrd="1" destOrd="0" presId="urn:microsoft.com/office/officeart/2005/8/layout/chart3"/>
    <dgm:cxn modelId="{50B8904C-3612-4387-8FEE-4A639304A0E0}" srcId="{E9A6C932-C6B9-40F9-839C-CE53D4E87501}" destId="{0128F685-D459-414E-AB1B-49656020E3B7}" srcOrd="0" destOrd="0" parTransId="{1F95FFD9-904A-414B-A96F-D2A687B1CD28}" sibTransId="{09243B7F-28AA-47BC-A9BA-53FC1F2671BD}"/>
    <dgm:cxn modelId="{2E9E0390-F306-439F-BAC5-79F16E3FCC8A}" srcId="{E9A6C932-C6B9-40F9-839C-CE53D4E87501}" destId="{584F1E1A-A83B-4F89-8706-D98C553EF579}" srcOrd="4" destOrd="0" parTransId="{885F00F1-9E26-4DA4-885E-432B7D762A12}" sibTransId="{6CF6B419-5F35-46F1-A9DD-4693E174C86F}"/>
    <dgm:cxn modelId="{47AB2261-25F7-436A-8231-E6D030F22AFF}" type="presOf" srcId="{0128F685-D459-414E-AB1B-49656020E3B7}" destId="{10522E75-6DB3-46CA-8E30-961D6223FE5A}" srcOrd="0" destOrd="0" presId="urn:microsoft.com/office/officeart/2005/8/layout/chart3"/>
    <dgm:cxn modelId="{E3622792-E326-4CC3-8686-69F3F5CDF9D0}" type="presOf" srcId="{3981FE99-59EF-4E54-9B4B-2BE51DB3E3A5}" destId="{7D032826-516B-4F73-A1EF-BDF0340B46E6}" srcOrd="0" destOrd="0" presId="urn:microsoft.com/office/officeart/2005/8/layout/chart3"/>
    <dgm:cxn modelId="{1A72B0A8-371A-413F-AB09-2F6C1D647F55}" type="presOf" srcId="{F60BB2CB-B0E0-4273-9BE6-DDDAB2022CBF}" destId="{91FB6DBC-3299-43E0-9165-786A59376BB1}" srcOrd="0" destOrd="0" presId="urn:microsoft.com/office/officeart/2005/8/layout/chart3"/>
    <dgm:cxn modelId="{D3BB2E41-526F-453A-B05A-F10B0471BF7E}" type="presOf" srcId="{3981FE99-59EF-4E54-9B4B-2BE51DB3E3A5}" destId="{1EF7CA52-B088-46BF-ABB2-675468CBC510}" srcOrd="1" destOrd="0" presId="urn:microsoft.com/office/officeart/2005/8/layout/chart3"/>
    <dgm:cxn modelId="{1EB627D8-2A87-4ADD-810D-8449EB61F496}" type="presOf" srcId="{8B3518E8-42CD-4F0B-9B8A-5E3B437FE85A}" destId="{8680303B-C5CE-4616-AA4F-A96AB12B2099}" srcOrd="0" destOrd="0" presId="urn:microsoft.com/office/officeart/2005/8/layout/chart3"/>
    <dgm:cxn modelId="{60CB2710-7E1C-40E6-B02E-DF06BC540C7B}" type="presOf" srcId="{93440103-4313-4FA5-AC5B-D582BD7853B6}" destId="{65212780-7D08-41D0-959A-28226AAE4624}" srcOrd="0" destOrd="0" presId="urn:microsoft.com/office/officeart/2005/8/layout/chart3"/>
    <dgm:cxn modelId="{27060D55-5E6F-4666-AA85-EBC3174C6FE6}" type="presOf" srcId="{0128F685-D459-414E-AB1B-49656020E3B7}" destId="{0ADDAF93-A435-4D4D-80E7-FF18B4157D62}" srcOrd="1" destOrd="0" presId="urn:microsoft.com/office/officeart/2005/8/layout/chart3"/>
    <dgm:cxn modelId="{2381EE0C-E380-4897-A439-B5DEA1A684E0}" type="presOf" srcId="{584F1E1A-A83B-4F89-8706-D98C553EF579}" destId="{0A3F9690-217D-4234-A17C-7FECCA71F241}" srcOrd="1" destOrd="0" presId="urn:microsoft.com/office/officeart/2005/8/layout/chart3"/>
    <dgm:cxn modelId="{75F38861-CE7B-494A-B3E4-1E860BC6B411}" type="presOf" srcId="{E9A6C932-C6B9-40F9-839C-CE53D4E87501}" destId="{9EF40875-51D0-4DAF-B5E8-7166FB9255B6}" srcOrd="0" destOrd="0" presId="urn:microsoft.com/office/officeart/2005/8/layout/chart3"/>
    <dgm:cxn modelId="{6F5CC0FA-4925-48D0-A16A-3A5FEFE9F3EB}" srcId="{E9A6C932-C6B9-40F9-839C-CE53D4E87501}" destId="{8B3518E8-42CD-4F0B-9B8A-5E3B437FE85A}" srcOrd="1" destOrd="0" parTransId="{14ED849D-5EDD-4F82-8FF8-0D7423F7F88D}" sibTransId="{E89D8805-FFA8-4217-9A34-75B4EE7C5070}"/>
    <dgm:cxn modelId="{7EE392AB-F0EB-46A0-92AA-B59F3E34E28B}" srcId="{E9A6C932-C6B9-40F9-839C-CE53D4E87501}" destId="{93440103-4313-4FA5-AC5B-D582BD7853B6}" srcOrd="5" destOrd="0" parTransId="{9414D27C-369B-4F67-9029-1CCC4C22B008}" sibTransId="{183DC69D-7688-4DBC-9414-EB1171F65BE5}"/>
    <dgm:cxn modelId="{8F587A2A-AED8-45FC-B91A-BD2A44EE10D2}" type="presOf" srcId="{584F1E1A-A83B-4F89-8706-D98C553EF579}" destId="{3DC6727A-69FA-49AB-AB6B-D2058E36884C}" srcOrd="0" destOrd="0" presId="urn:microsoft.com/office/officeart/2005/8/layout/chart3"/>
    <dgm:cxn modelId="{A074FFA1-51F5-43FA-9098-D07F50654100}" srcId="{E9A6C932-C6B9-40F9-839C-CE53D4E87501}" destId="{3981FE99-59EF-4E54-9B4B-2BE51DB3E3A5}" srcOrd="3" destOrd="0" parTransId="{6348AF5B-6786-473D-BCD6-0D4FD4033419}" sibTransId="{83069E8F-63C3-4128-B385-1683227651D2}"/>
    <dgm:cxn modelId="{7FEE4AFB-458B-4CE9-8107-FD4A3A27D5E7}" type="presOf" srcId="{F60BB2CB-B0E0-4273-9BE6-DDDAB2022CBF}" destId="{BCD929BB-481F-43D6-AD34-5AFC8C8F8A4C}" srcOrd="1" destOrd="0" presId="urn:microsoft.com/office/officeart/2005/8/layout/chart3"/>
    <dgm:cxn modelId="{4520750C-7F31-46C8-8793-4C554451423A}" srcId="{E9A6C932-C6B9-40F9-839C-CE53D4E87501}" destId="{F60BB2CB-B0E0-4273-9BE6-DDDAB2022CBF}" srcOrd="2" destOrd="0" parTransId="{22682407-D9E6-4BEE-BE87-C9289BF1C5B1}" sibTransId="{8BAF053E-DDCA-4AA1-9B87-8F261FDD7ED0}"/>
    <dgm:cxn modelId="{09C3D8DE-77FB-4612-86B2-D27201560902}" type="presParOf" srcId="{9EF40875-51D0-4DAF-B5E8-7166FB9255B6}" destId="{10522E75-6DB3-46CA-8E30-961D6223FE5A}" srcOrd="0" destOrd="0" presId="urn:microsoft.com/office/officeart/2005/8/layout/chart3"/>
    <dgm:cxn modelId="{752A3AC9-34BD-4936-BE10-F3E3C1EC4C66}" type="presParOf" srcId="{9EF40875-51D0-4DAF-B5E8-7166FB9255B6}" destId="{0ADDAF93-A435-4D4D-80E7-FF18B4157D62}" srcOrd="1" destOrd="0" presId="urn:microsoft.com/office/officeart/2005/8/layout/chart3"/>
    <dgm:cxn modelId="{00D5BE31-02BB-428A-B199-22C4D18C826B}" type="presParOf" srcId="{9EF40875-51D0-4DAF-B5E8-7166FB9255B6}" destId="{8680303B-C5CE-4616-AA4F-A96AB12B2099}" srcOrd="2" destOrd="0" presId="urn:microsoft.com/office/officeart/2005/8/layout/chart3"/>
    <dgm:cxn modelId="{E483278E-BE83-4C08-B68C-DBEF4DFE9613}" type="presParOf" srcId="{9EF40875-51D0-4DAF-B5E8-7166FB9255B6}" destId="{030EF823-C390-4DD5-93C6-0CB555A21B2C}" srcOrd="3" destOrd="0" presId="urn:microsoft.com/office/officeart/2005/8/layout/chart3"/>
    <dgm:cxn modelId="{8C7F8DB2-3856-41BC-9FAC-3B7C8724700F}" type="presParOf" srcId="{9EF40875-51D0-4DAF-B5E8-7166FB9255B6}" destId="{91FB6DBC-3299-43E0-9165-786A59376BB1}" srcOrd="4" destOrd="0" presId="urn:microsoft.com/office/officeart/2005/8/layout/chart3"/>
    <dgm:cxn modelId="{1411806C-C7F3-4FA1-9F36-88114DC58196}" type="presParOf" srcId="{9EF40875-51D0-4DAF-B5E8-7166FB9255B6}" destId="{BCD929BB-481F-43D6-AD34-5AFC8C8F8A4C}" srcOrd="5" destOrd="0" presId="urn:microsoft.com/office/officeart/2005/8/layout/chart3"/>
    <dgm:cxn modelId="{4821DDC9-9555-4F9A-A4C3-80F510FC4121}" type="presParOf" srcId="{9EF40875-51D0-4DAF-B5E8-7166FB9255B6}" destId="{7D032826-516B-4F73-A1EF-BDF0340B46E6}" srcOrd="6" destOrd="0" presId="urn:microsoft.com/office/officeart/2005/8/layout/chart3"/>
    <dgm:cxn modelId="{501F81B0-65C1-42C4-ABD6-58A7C1BF3C45}" type="presParOf" srcId="{9EF40875-51D0-4DAF-B5E8-7166FB9255B6}" destId="{1EF7CA52-B088-46BF-ABB2-675468CBC510}" srcOrd="7" destOrd="0" presId="urn:microsoft.com/office/officeart/2005/8/layout/chart3"/>
    <dgm:cxn modelId="{2C3DE8DA-ECF6-4936-9BC7-7DF5B966BCB5}" type="presParOf" srcId="{9EF40875-51D0-4DAF-B5E8-7166FB9255B6}" destId="{3DC6727A-69FA-49AB-AB6B-D2058E36884C}" srcOrd="8" destOrd="0" presId="urn:microsoft.com/office/officeart/2005/8/layout/chart3"/>
    <dgm:cxn modelId="{22AA2F87-BC26-48CE-9AC2-B10B634B3CF5}" type="presParOf" srcId="{9EF40875-51D0-4DAF-B5E8-7166FB9255B6}" destId="{0A3F9690-217D-4234-A17C-7FECCA71F241}" srcOrd="9" destOrd="0" presId="urn:microsoft.com/office/officeart/2005/8/layout/chart3"/>
    <dgm:cxn modelId="{3C578E4B-FC3A-4261-AA69-AE0C762469F8}" type="presParOf" srcId="{9EF40875-51D0-4DAF-B5E8-7166FB9255B6}" destId="{65212780-7D08-41D0-959A-28226AAE4624}" srcOrd="10" destOrd="0" presId="urn:microsoft.com/office/officeart/2005/8/layout/chart3"/>
    <dgm:cxn modelId="{6079496F-5FD8-44BE-BAE0-FF0B532CA4CB}" type="presParOf" srcId="{9EF40875-51D0-4DAF-B5E8-7166FB9255B6}" destId="{38DB892A-2373-44C9-96A1-50FB3DD094A0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41642D4E-2B2D-48CB-BD08-5EA643A40B71}" type="doc">
      <dgm:prSet loTypeId="urn:microsoft.com/office/officeart/2005/8/layout/chart3" loCatId="cycle" qsTypeId="urn:microsoft.com/office/officeart/2005/8/quickstyle/3d6" qsCatId="3D" csTypeId="urn:microsoft.com/office/officeart/2005/8/colors/accent1_2" csCatId="accent1" phldr="1"/>
      <dgm:spPr/>
    </dgm:pt>
    <dgm:pt modelId="{9A5A6905-BC7C-40A9-8C5D-19C736B0FEFB}">
      <dgm:prSet phldrT="[Text]" custT="1"/>
      <dgm:spPr/>
      <dgm:t>
        <a:bodyPr/>
        <a:lstStyle/>
        <a:p>
          <a:r>
            <a:rPr lang="bn-IN" sz="4400" i="1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4400" i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42C21A-24DE-45AB-8107-6FC81A648619}" type="parTrans" cxnId="{4BDF085A-4FFC-4120-86F8-FFEAEC686102}">
      <dgm:prSet/>
      <dgm:spPr/>
      <dgm:t>
        <a:bodyPr/>
        <a:lstStyle/>
        <a:p>
          <a:endParaRPr lang="en-US"/>
        </a:p>
      </dgm:t>
    </dgm:pt>
    <dgm:pt modelId="{00A315C8-F85E-48CA-848B-0F7D642567E7}" type="sibTrans" cxnId="{4BDF085A-4FFC-4120-86F8-FFEAEC686102}">
      <dgm:prSet/>
      <dgm:spPr/>
      <dgm:t>
        <a:bodyPr/>
        <a:lstStyle/>
        <a:p>
          <a:endParaRPr lang="en-US"/>
        </a:p>
      </dgm:t>
    </dgm:pt>
    <dgm:pt modelId="{C901EC1D-A255-4D1C-A032-213E130B0CB5}" type="pres">
      <dgm:prSet presAssocID="{41642D4E-2B2D-48CB-BD08-5EA643A40B71}" presName="compositeShape" presStyleCnt="0">
        <dgm:presLayoutVars>
          <dgm:chMax val="7"/>
          <dgm:dir/>
          <dgm:resizeHandles val="exact"/>
        </dgm:presLayoutVars>
      </dgm:prSet>
      <dgm:spPr/>
    </dgm:pt>
    <dgm:pt modelId="{2BEB2269-40F5-43A2-973F-6E101D546961}" type="pres">
      <dgm:prSet presAssocID="{41642D4E-2B2D-48CB-BD08-5EA643A40B71}" presName="wedge1" presStyleLbl="node1" presStyleIdx="0" presStyleCnt="1" custLinFactNeighborX="690" custLinFactNeighborY="-258"/>
      <dgm:spPr/>
    </dgm:pt>
    <dgm:pt modelId="{D1855E6B-C570-4C59-97D6-38EF34D38921}" type="pres">
      <dgm:prSet presAssocID="{41642D4E-2B2D-48CB-BD08-5EA643A40B71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3B8C12E-85E3-430E-836B-05DC98B1D204}" type="presOf" srcId="{41642D4E-2B2D-48CB-BD08-5EA643A40B71}" destId="{C901EC1D-A255-4D1C-A032-213E130B0CB5}" srcOrd="0" destOrd="0" presId="urn:microsoft.com/office/officeart/2005/8/layout/chart3"/>
    <dgm:cxn modelId="{218409FA-8CCF-46D0-904C-D52DF79214A9}" type="presOf" srcId="{9A5A6905-BC7C-40A9-8C5D-19C736B0FEFB}" destId="{D1855E6B-C570-4C59-97D6-38EF34D38921}" srcOrd="1" destOrd="0" presId="urn:microsoft.com/office/officeart/2005/8/layout/chart3"/>
    <dgm:cxn modelId="{02F541B3-95FC-474D-85E8-DEB4F41B9186}" type="presOf" srcId="{9A5A6905-BC7C-40A9-8C5D-19C736B0FEFB}" destId="{2BEB2269-40F5-43A2-973F-6E101D546961}" srcOrd="0" destOrd="0" presId="urn:microsoft.com/office/officeart/2005/8/layout/chart3"/>
    <dgm:cxn modelId="{4BDF085A-4FFC-4120-86F8-FFEAEC686102}" srcId="{41642D4E-2B2D-48CB-BD08-5EA643A40B71}" destId="{9A5A6905-BC7C-40A9-8C5D-19C736B0FEFB}" srcOrd="0" destOrd="0" parTransId="{1442C21A-24DE-45AB-8107-6FC81A648619}" sibTransId="{00A315C8-F85E-48CA-848B-0F7D642567E7}"/>
    <dgm:cxn modelId="{9D27BE5E-2891-4FEC-ABC4-39FE2038CA32}" type="presParOf" srcId="{C901EC1D-A255-4D1C-A032-213E130B0CB5}" destId="{2BEB2269-40F5-43A2-973F-6E101D546961}" srcOrd="0" destOrd="0" presId="urn:microsoft.com/office/officeart/2005/8/layout/chart3"/>
    <dgm:cxn modelId="{43C9B602-1857-4F1B-86B1-580D57DDC73C}" type="presParOf" srcId="{C901EC1D-A255-4D1C-A032-213E130B0CB5}" destId="{D1855E6B-C570-4C59-97D6-38EF34D38921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8BD2E1-644F-458C-91A4-9A4688C53AFA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E6335F67-5708-4E7F-800E-E1B11CC1B6AF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A279A988-35B0-43CE-88E1-A4FEC0AB668F}" type="parTrans" cxnId="{96733EAD-515F-4487-8209-EC33C5775E71}">
      <dgm:prSet/>
      <dgm:spPr/>
      <dgm:t>
        <a:bodyPr/>
        <a:lstStyle/>
        <a:p>
          <a:endParaRPr lang="en-US"/>
        </a:p>
      </dgm:t>
    </dgm:pt>
    <dgm:pt modelId="{7E599CAB-DE3A-4F75-AB9B-F3F748C4FDB4}" type="sibTrans" cxnId="{96733EAD-515F-4487-8209-EC33C5775E71}">
      <dgm:prSet/>
      <dgm:spPr/>
      <dgm:t>
        <a:bodyPr/>
        <a:lstStyle/>
        <a:p>
          <a:endParaRPr lang="en-US"/>
        </a:p>
      </dgm:t>
    </dgm:pt>
    <dgm:pt modelId="{A9C9B856-4836-4B72-B1E0-65B55BAEE52E}">
      <dgm:prSet phldrT="[Text]"/>
      <dgm:spPr/>
      <dgm:t>
        <a:bodyPr/>
        <a:lstStyle/>
        <a:p>
          <a:endParaRPr lang="en-US" dirty="0"/>
        </a:p>
      </dgm:t>
    </dgm:pt>
    <dgm:pt modelId="{5BBBB840-7D97-42C6-ADC1-BD47DA4C0764}" type="parTrans" cxnId="{875AC493-AE02-4698-942F-B30610A966FF}">
      <dgm:prSet/>
      <dgm:spPr/>
      <dgm:t>
        <a:bodyPr/>
        <a:lstStyle/>
        <a:p>
          <a:endParaRPr lang="en-US"/>
        </a:p>
      </dgm:t>
    </dgm:pt>
    <dgm:pt modelId="{E2BE9A13-EA6B-45E5-BB74-C6B4BAC5421B}" type="sibTrans" cxnId="{875AC493-AE02-4698-942F-B30610A966FF}">
      <dgm:prSet/>
      <dgm:spPr/>
      <dgm:t>
        <a:bodyPr/>
        <a:lstStyle/>
        <a:p>
          <a:endParaRPr lang="en-US"/>
        </a:p>
      </dgm:t>
    </dgm:pt>
    <dgm:pt modelId="{92A3D77E-7E8A-4A51-B5A0-00B7122932D6}">
      <dgm:prSet phldrT="[Text]"/>
      <dgm:spPr/>
      <dgm:t>
        <a:bodyPr/>
        <a:lstStyle/>
        <a:p>
          <a:endParaRPr lang="en-US" dirty="0"/>
        </a:p>
      </dgm:t>
    </dgm:pt>
    <dgm:pt modelId="{F63AAE2A-7D07-4CC5-AC9A-E9F1A7C2895B}" type="parTrans" cxnId="{0713F226-78D7-495F-AD59-3EE09895CBEE}">
      <dgm:prSet/>
      <dgm:spPr/>
      <dgm:t>
        <a:bodyPr/>
        <a:lstStyle/>
        <a:p>
          <a:endParaRPr lang="en-US"/>
        </a:p>
      </dgm:t>
    </dgm:pt>
    <dgm:pt modelId="{6B9842F2-D7E7-44E1-B367-6F9239796288}" type="sibTrans" cxnId="{0713F226-78D7-495F-AD59-3EE09895CBEE}">
      <dgm:prSet/>
      <dgm:spPr/>
      <dgm:t>
        <a:bodyPr/>
        <a:lstStyle/>
        <a:p>
          <a:endParaRPr lang="en-US"/>
        </a:p>
      </dgm:t>
    </dgm:pt>
    <dgm:pt modelId="{A96082B6-6566-40C5-8E73-4AC2A49B94D4}">
      <dgm:prSet/>
      <dgm:spPr/>
      <dgm:t>
        <a:bodyPr/>
        <a:lstStyle/>
        <a:p>
          <a:endParaRPr lang="en-US"/>
        </a:p>
      </dgm:t>
    </dgm:pt>
    <dgm:pt modelId="{BAF99227-93C0-44EA-A3CF-30EE6CCD75A4}" type="parTrans" cxnId="{24C49CA4-511D-43BC-A732-35B9DA81AF4C}">
      <dgm:prSet/>
      <dgm:spPr/>
      <dgm:t>
        <a:bodyPr/>
        <a:lstStyle/>
        <a:p>
          <a:endParaRPr lang="en-US"/>
        </a:p>
      </dgm:t>
    </dgm:pt>
    <dgm:pt modelId="{323E6C6E-BBF2-469E-A9A3-B1E8FF8A48A0}" type="sibTrans" cxnId="{24C49CA4-511D-43BC-A732-35B9DA81AF4C}">
      <dgm:prSet/>
      <dgm:spPr/>
      <dgm:t>
        <a:bodyPr/>
        <a:lstStyle/>
        <a:p>
          <a:endParaRPr lang="en-US"/>
        </a:p>
      </dgm:t>
    </dgm:pt>
    <dgm:pt modelId="{1FFF1241-0551-42C8-8502-2446FCC50EF3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0C643E02-65FA-4A21-808C-E905DBAE6CCC}" type="parTrans" cxnId="{B5CABF27-2810-4E34-8329-4A5633928087}">
      <dgm:prSet/>
      <dgm:spPr/>
      <dgm:t>
        <a:bodyPr/>
        <a:lstStyle/>
        <a:p>
          <a:endParaRPr lang="en-US"/>
        </a:p>
      </dgm:t>
    </dgm:pt>
    <dgm:pt modelId="{7C1695F9-2F5E-4F84-A404-013156D18AC4}" type="sibTrans" cxnId="{B5CABF27-2810-4E34-8329-4A5633928087}">
      <dgm:prSet/>
      <dgm:spPr/>
      <dgm:t>
        <a:bodyPr/>
        <a:lstStyle/>
        <a:p>
          <a:endParaRPr lang="en-US"/>
        </a:p>
      </dgm:t>
    </dgm:pt>
    <dgm:pt modelId="{ED5FBAE4-F5DB-4D00-A11F-45D52A7545B7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6FE517F2-A61F-46E0-A2C5-311D67B8A392}" type="parTrans" cxnId="{22A466E7-F547-48DF-B971-D0009626D0A9}">
      <dgm:prSet/>
      <dgm:spPr/>
      <dgm:t>
        <a:bodyPr/>
        <a:lstStyle/>
        <a:p>
          <a:endParaRPr lang="en-US"/>
        </a:p>
      </dgm:t>
    </dgm:pt>
    <dgm:pt modelId="{CEE2F6B6-05A3-4079-BC8E-9ED7C3A33BC3}" type="sibTrans" cxnId="{22A466E7-F547-48DF-B971-D0009626D0A9}">
      <dgm:prSet/>
      <dgm:spPr/>
      <dgm:t>
        <a:bodyPr/>
        <a:lstStyle/>
        <a:p>
          <a:endParaRPr lang="en-US"/>
        </a:p>
      </dgm:t>
    </dgm:pt>
    <dgm:pt modelId="{1300981D-DF74-410D-9210-A1A12EF54389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70B151B6-E34E-4BDA-9E20-27DE28EC6D87}" type="parTrans" cxnId="{AB2955B0-0F70-4FD8-A095-12C4E9AF9442}">
      <dgm:prSet/>
      <dgm:spPr/>
      <dgm:t>
        <a:bodyPr/>
        <a:lstStyle/>
        <a:p>
          <a:endParaRPr lang="en-US"/>
        </a:p>
      </dgm:t>
    </dgm:pt>
    <dgm:pt modelId="{A7EEFFBB-82A6-4656-8564-8DF3BC049937}" type="sibTrans" cxnId="{AB2955B0-0F70-4FD8-A095-12C4E9AF9442}">
      <dgm:prSet/>
      <dgm:spPr/>
      <dgm:t>
        <a:bodyPr/>
        <a:lstStyle/>
        <a:p>
          <a:endParaRPr lang="en-US"/>
        </a:p>
      </dgm:t>
    </dgm:pt>
    <dgm:pt modelId="{4D5921D0-1DD4-4566-987C-FB2A9226E619}" type="pres">
      <dgm:prSet presAssocID="{8A8BD2E1-644F-458C-91A4-9A4688C53AFA}" presName="compositeShape" presStyleCnt="0">
        <dgm:presLayoutVars>
          <dgm:chMax val="7"/>
          <dgm:dir/>
          <dgm:resizeHandles val="exact"/>
        </dgm:presLayoutVars>
      </dgm:prSet>
      <dgm:spPr/>
    </dgm:pt>
    <dgm:pt modelId="{C691D848-8579-48A0-85E5-60E522748178}" type="pres">
      <dgm:prSet presAssocID="{8A8BD2E1-644F-458C-91A4-9A4688C53AFA}" presName="wedge1" presStyleLbl="node1" presStyleIdx="0" presStyleCnt="7" custLinFactNeighborX="-3434" custLinFactNeighborY="5655"/>
      <dgm:spPr/>
    </dgm:pt>
    <dgm:pt modelId="{AF5F93DB-A878-41AF-ACE5-1858BC343FAD}" type="pres">
      <dgm:prSet presAssocID="{8A8BD2E1-644F-458C-91A4-9A4688C53AF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4659858-06F3-4131-AD08-9B7E650A0C34}" type="pres">
      <dgm:prSet presAssocID="{8A8BD2E1-644F-458C-91A4-9A4688C53AFA}" presName="wedge2" presStyleLbl="node1" presStyleIdx="1" presStyleCnt="7"/>
      <dgm:spPr/>
    </dgm:pt>
    <dgm:pt modelId="{8D93A841-0B6C-474D-80EF-2B6ED816CDE8}" type="pres">
      <dgm:prSet presAssocID="{8A8BD2E1-644F-458C-91A4-9A4688C53AF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6A1A263A-D388-4C66-9656-20FC0C992543}" type="pres">
      <dgm:prSet presAssocID="{8A8BD2E1-644F-458C-91A4-9A4688C53AFA}" presName="wedge3" presStyleLbl="node1" presStyleIdx="2" presStyleCnt="7"/>
      <dgm:spPr/>
    </dgm:pt>
    <dgm:pt modelId="{EF84C346-A86A-4C36-B88D-08B4F3C279DC}" type="pres">
      <dgm:prSet presAssocID="{8A8BD2E1-644F-458C-91A4-9A4688C53AF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36B2455E-B8DD-4C66-BAE4-9D3C57B6F1CC}" type="pres">
      <dgm:prSet presAssocID="{8A8BD2E1-644F-458C-91A4-9A4688C53AFA}" presName="wedge4" presStyleLbl="node1" presStyleIdx="3" presStyleCnt="7"/>
      <dgm:spPr/>
    </dgm:pt>
    <dgm:pt modelId="{8AF995CA-19E5-4CF8-8D85-E752B93421C7}" type="pres">
      <dgm:prSet presAssocID="{8A8BD2E1-644F-458C-91A4-9A4688C53AF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E8758634-E19D-46BA-B2AB-A70459FC84B8}" type="pres">
      <dgm:prSet presAssocID="{8A8BD2E1-644F-458C-91A4-9A4688C53AFA}" presName="wedge5" presStyleLbl="node1" presStyleIdx="4" presStyleCnt="7"/>
      <dgm:spPr/>
    </dgm:pt>
    <dgm:pt modelId="{E1D7CCF8-7777-49FC-968B-4F4B27FE56BC}" type="pres">
      <dgm:prSet presAssocID="{8A8BD2E1-644F-458C-91A4-9A4688C53AF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DAD103FD-6729-4A51-BC91-E3CA549C4A40}" type="pres">
      <dgm:prSet presAssocID="{8A8BD2E1-644F-458C-91A4-9A4688C53AFA}" presName="wedge6" presStyleLbl="node1" presStyleIdx="5" presStyleCnt="7"/>
      <dgm:spPr/>
    </dgm:pt>
    <dgm:pt modelId="{3FBE507E-669C-4429-8DDB-80068B414D54}" type="pres">
      <dgm:prSet presAssocID="{8A8BD2E1-644F-458C-91A4-9A4688C53AF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9E84E4-0311-4458-A34A-9C8E09A3A93E}" type="pres">
      <dgm:prSet presAssocID="{8A8BD2E1-644F-458C-91A4-9A4688C53AFA}" presName="wedge7" presStyleLbl="node1" presStyleIdx="6" presStyleCnt="7"/>
      <dgm:spPr/>
    </dgm:pt>
    <dgm:pt modelId="{452BF813-B7EF-4F40-BC9A-8CE5946E1A23}" type="pres">
      <dgm:prSet presAssocID="{8A8BD2E1-644F-458C-91A4-9A4688C53AF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24C49CA4-511D-43BC-A732-35B9DA81AF4C}" srcId="{8A8BD2E1-644F-458C-91A4-9A4688C53AFA}" destId="{A96082B6-6566-40C5-8E73-4AC2A49B94D4}" srcOrd="2" destOrd="0" parTransId="{BAF99227-93C0-44EA-A3CF-30EE6CCD75A4}" sibTransId="{323E6C6E-BBF2-469E-A9A3-B1E8FF8A48A0}"/>
    <dgm:cxn modelId="{0713F226-78D7-495F-AD59-3EE09895CBEE}" srcId="{8A8BD2E1-644F-458C-91A4-9A4688C53AFA}" destId="{92A3D77E-7E8A-4A51-B5A0-00B7122932D6}" srcOrd="6" destOrd="0" parTransId="{F63AAE2A-7D07-4CC5-AC9A-E9F1A7C2895B}" sibTransId="{6B9842F2-D7E7-44E1-B367-6F9239796288}"/>
    <dgm:cxn modelId="{DD2D85E1-DE5F-4154-B615-7D9747240FA4}" type="presOf" srcId="{ED5FBAE4-F5DB-4D00-A11F-45D52A7545B7}" destId="{E1D7CCF8-7777-49FC-968B-4F4B27FE56BC}" srcOrd="1" destOrd="0" presId="urn:microsoft.com/office/officeart/2005/8/layout/chart3"/>
    <dgm:cxn modelId="{B5CABF27-2810-4E34-8329-4A5633928087}" srcId="{8A8BD2E1-644F-458C-91A4-9A4688C53AFA}" destId="{1FFF1241-0551-42C8-8502-2446FCC50EF3}" srcOrd="3" destOrd="0" parTransId="{0C643E02-65FA-4A21-808C-E905DBAE6CCC}" sibTransId="{7C1695F9-2F5E-4F84-A404-013156D18AC4}"/>
    <dgm:cxn modelId="{AB2955B0-0F70-4FD8-A095-12C4E9AF9442}" srcId="{8A8BD2E1-644F-458C-91A4-9A4688C53AFA}" destId="{1300981D-DF74-410D-9210-A1A12EF54389}" srcOrd="5" destOrd="0" parTransId="{70B151B6-E34E-4BDA-9E20-27DE28EC6D87}" sibTransId="{A7EEFFBB-82A6-4656-8564-8DF3BC049937}"/>
    <dgm:cxn modelId="{8E07B086-5C0F-4E9B-849C-72089890D0B7}" type="presOf" srcId="{1FFF1241-0551-42C8-8502-2446FCC50EF3}" destId="{8AF995CA-19E5-4CF8-8D85-E752B93421C7}" srcOrd="1" destOrd="0" presId="urn:microsoft.com/office/officeart/2005/8/layout/chart3"/>
    <dgm:cxn modelId="{F092DA3C-1B30-445A-9330-5CA9CE80606D}" type="presOf" srcId="{A9C9B856-4836-4B72-B1E0-65B55BAEE52E}" destId="{8D93A841-0B6C-474D-80EF-2B6ED816CDE8}" srcOrd="1" destOrd="0" presId="urn:microsoft.com/office/officeart/2005/8/layout/chart3"/>
    <dgm:cxn modelId="{6312DB88-1D5C-408E-90A6-61D7FC79C7C0}" type="presOf" srcId="{A9C9B856-4836-4B72-B1E0-65B55BAEE52E}" destId="{44659858-06F3-4131-AD08-9B7E650A0C34}" srcOrd="0" destOrd="0" presId="urn:microsoft.com/office/officeart/2005/8/layout/chart3"/>
    <dgm:cxn modelId="{E12B2858-A4F9-4B2B-9C13-DB1951800EC1}" type="presOf" srcId="{1FFF1241-0551-42C8-8502-2446FCC50EF3}" destId="{36B2455E-B8DD-4C66-BAE4-9D3C57B6F1CC}" srcOrd="0" destOrd="0" presId="urn:microsoft.com/office/officeart/2005/8/layout/chart3"/>
    <dgm:cxn modelId="{3E482C60-DB63-413C-913A-0C61DC2434A0}" type="presOf" srcId="{8A8BD2E1-644F-458C-91A4-9A4688C53AFA}" destId="{4D5921D0-1DD4-4566-987C-FB2A9226E619}" srcOrd="0" destOrd="0" presId="urn:microsoft.com/office/officeart/2005/8/layout/chart3"/>
    <dgm:cxn modelId="{FCE8AD1F-7332-4EF8-855A-65116C24345B}" type="presOf" srcId="{1300981D-DF74-410D-9210-A1A12EF54389}" destId="{3FBE507E-669C-4429-8DDB-80068B414D54}" srcOrd="1" destOrd="0" presId="urn:microsoft.com/office/officeart/2005/8/layout/chart3"/>
    <dgm:cxn modelId="{E0997BC4-00AE-4612-A082-4B252329548A}" type="presOf" srcId="{92A3D77E-7E8A-4A51-B5A0-00B7122932D6}" destId="{452BF813-B7EF-4F40-BC9A-8CE5946E1A23}" srcOrd="1" destOrd="0" presId="urn:microsoft.com/office/officeart/2005/8/layout/chart3"/>
    <dgm:cxn modelId="{875AC493-AE02-4698-942F-B30610A966FF}" srcId="{8A8BD2E1-644F-458C-91A4-9A4688C53AFA}" destId="{A9C9B856-4836-4B72-B1E0-65B55BAEE52E}" srcOrd="1" destOrd="0" parTransId="{5BBBB840-7D97-42C6-ADC1-BD47DA4C0764}" sibTransId="{E2BE9A13-EA6B-45E5-BB74-C6B4BAC5421B}"/>
    <dgm:cxn modelId="{22A466E7-F547-48DF-B971-D0009626D0A9}" srcId="{8A8BD2E1-644F-458C-91A4-9A4688C53AFA}" destId="{ED5FBAE4-F5DB-4D00-A11F-45D52A7545B7}" srcOrd="4" destOrd="0" parTransId="{6FE517F2-A61F-46E0-A2C5-311D67B8A392}" sibTransId="{CEE2F6B6-05A3-4079-BC8E-9ED7C3A33BC3}"/>
    <dgm:cxn modelId="{3BB30BED-0C78-439E-9765-92C467FF60A5}" type="presOf" srcId="{ED5FBAE4-F5DB-4D00-A11F-45D52A7545B7}" destId="{E8758634-E19D-46BA-B2AB-A70459FC84B8}" srcOrd="0" destOrd="0" presId="urn:microsoft.com/office/officeart/2005/8/layout/chart3"/>
    <dgm:cxn modelId="{C166E16F-9A2D-4F1B-A219-B372FF1AB130}" type="presOf" srcId="{A96082B6-6566-40C5-8E73-4AC2A49B94D4}" destId="{EF84C346-A86A-4C36-B88D-08B4F3C279DC}" srcOrd="1" destOrd="0" presId="urn:microsoft.com/office/officeart/2005/8/layout/chart3"/>
    <dgm:cxn modelId="{996B5103-6514-41D7-B74F-5DC94A6505E9}" type="presOf" srcId="{E6335F67-5708-4E7F-800E-E1B11CC1B6AF}" destId="{C691D848-8579-48A0-85E5-60E522748178}" srcOrd="0" destOrd="0" presId="urn:microsoft.com/office/officeart/2005/8/layout/chart3"/>
    <dgm:cxn modelId="{96733EAD-515F-4487-8209-EC33C5775E71}" srcId="{8A8BD2E1-644F-458C-91A4-9A4688C53AFA}" destId="{E6335F67-5708-4E7F-800E-E1B11CC1B6AF}" srcOrd="0" destOrd="0" parTransId="{A279A988-35B0-43CE-88E1-A4FEC0AB668F}" sibTransId="{7E599CAB-DE3A-4F75-AB9B-F3F748C4FDB4}"/>
    <dgm:cxn modelId="{0C82F2BB-5EF1-48FA-BCD9-461F1014ADFA}" type="presOf" srcId="{92A3D77E-7E8A-4A51-B5A0-00B7122932D6}" destId="{FA9E84E4-0311-4458-A34A-9C8E09A3A93E}" srcOrd="0" destOrd="0" presId="urn:microsoft.com/office/officeart/2005/8/layout/chart3"/>
    <dgm:cxn modelId="{51B30648-6A69-465E-8633-0534F37E69B8}" type="presOf" srcId="{1300981D-DF74-410D-9210-A1A12EF54389}" destId="{DAD103FD-6729-4A51-BC91-E3CA549C4A40}" srcOrd="0" destOrd="0" presId="urn:microsoft.com/office/officeart/2005/8/layout/chart3"/>
    <dgm:cxn modelId="{DAD225F6-4576-4260-B18E-C52D0A86F885}" type="presOf" srcId="{A96082B6-6566-40C5-8E73-4AC2A49B94D4}" destId="{6A1A263A-D388-4C66-9656-20FC0C992543}" srcOrd="0" destOrd="0" presId="urn:microsoft.com/office/officeart/2005/8/layout/chart3"/>
    <dgm:cxn modelId="{A0AB71DB-597F-42A1-BE5B-140E4A11BD4F}" type="presOf" srcId="{E6335F67-5708-4E7F-800E-E1B11CC1B6AF}" destId="{AF5F93DB-A878-41AF-ACE5-1858BC343FAD}" srcOrd="1" destOrd="0" presId="urn:microsoft.com/office/officeart/2005/8/layout/chart3"/>
    <dgm:cxn modelId="{B03B402F-6FE8-4840-9A0A-5C3C70D20F0D}" type="presParOf" srcId="{4D5921D0-1DD4-4566-987C-FB2A9226E619}" destId="{C691D848-8579-48A0-85E5-60E522748178}" srcOrd="0" destOrd="0" presId="urn:microsoft.com/office/officeart/2005/8/layout/chart3"/>
    <dgm:cxn modelId="{6355B648-A0B7-426B-9759-0C812909BE7A}" type="presParOf" srcId="{4D5921D0-1DD4-4566-987C-FB2A9226E619}" destId="{AF5F93DB-A878-41AF-ACE5-1858BC343FAD}" srcOrd="1" destOrd="0" presId="urn:microsoft.com/office/officeart/2005/8/layout/chart3"/>
    <dgm:cxn modelId="{AE7E1840-15B3-41AC-B9C9-7EBD2673285E}" type="presParOf" srcId="{4D5921D0-1DD4-4566-987C-FB2A9226E619}" destId="{44659858-06F3-4131-AD08-9B7E650A0C34}" srcOrd="2" destOrd="0" presId="urn:microsoft.com/office/officeart/2005/8/layout/chart3"/>
    <dgm:cxn modelId="{96A63FC1-28A7-442D-BDBD-485B7E206F90}" type="presParOf" srcId="{4D5921D0-1DD4-4566-987C-FB2A9226E619}" destId="{8D93A841-0B6C-474D-80EF-2B6ED816CDE8}" srcOrd="3" destOrd="0" presId="urn:microsoft.com/office/officeart/2005/8/layout/chart3"/>
    <dgm:cxn modelId="{59C376D2-5AB5-471F-A99A-535A03219A43}" type="presParOf" srcId="{4D5921D0-1DD4-4566-987C-FB2A9226E619}" destId="{6A1A263A-D388-4C66-9656-20FC0C992543}" srcOrd="4" destOrd="0" presId="urn:microsoft.com/office/officeart/2005/8/layout/chart3"/>
    <dgm:cxn modelId="{B20FDCA2-2AB4-425E-AC19-58864CF5B448}" type="presParOf" srcId="{4D5921D0-1DD4-4566-987C-FB2A9226E619}" destId="{EF84C346-A86A-4C36-B88D-08B4F3C279DC}" srcOrd="5" destOrd="0" presId="urn:microsoft.com/office/officeart/2005/8/layout/chart3"/>
    <dgm:cxn modelId="{75AB5946-AE00-4478-92AE-B4223F92C472}" type="presParOf" srcId="{4D5921D0-1DD4-4566-987C-FB2A9226E619}" destId="{36B2455E-B8DD-4C66-BAE4-9D3C57B6F1CC}" srcOrd="6" destOrd="0" presId="urn:microsoft.com/office/officeart/2005/8/layout/chart3"/>
    <dgm:cxn modelId="{997F6B9C-3E97-43AB-B6FF-BABE05543B81}" type="presParOf" srcId="{4D5921D0-1DD4-4566-987C-FB2A9226E619}" destId="{8AF995CA-19E5-4CF8-8D85-E752B93421C7}" srcOrd="7" destOrd="0" presId="urn:microsoft.com/office/officeart/2005/8/layout/chart3"/>
    <dgm:cxn modelId="{3EF7D7BE-3D70-4F7A-937D-80BD2F418C70}" type="presParOf" srcId="{4D5921D0-1DD4-4566-987C-FB2A9226E619}" destId="{E8758634-E19D-46BA-B2AB-A70459FC84B8}" srcOrd="8" destOrd="0" presId="urn:microsoft.com/office/officeart/2005/8/layout/chart3"/>
    <dgm:cxn modelId="{779192D9-C890-4F77-AC0F-8CE401A8FB3C}" type="presParOf" srcId="{4D5921D0-1DD4-4566-987C-FB2A9226E619}" destId="{E1D7CCF8-7777-49FC-968B-4F4B27FE56BC}" srcOrd="9" destOrd="0" presId="urn:microsoft.com/office/officeart/2005/8/layout/chart3"/>
    <dgm:cxn modelId="{18708F45-837D-40CB-B9F9-CACED29163AA}" type="presParOf" srcId="{4D5921D0-1DD4-4566-987C-FB2A9226E619}" destId="{DAD103FD-6729-4A51-BC91-E3CA549C4A40}" srcOrd="10" destOrd="0" presId="urn:microsoft.com/office/officeart/2005/8/layout/chart3"/>
    <dgm:cxn modelId="{5496BA10-E432-41CD-AF75-4B910F92E830}" type="presParOf" srcId="{4D5921D0-1DD4-4566-987C-FB2A9226E619}" destId="{3FBE507E-669C-4429-8DDB-80068B414D54}" srcOrd="11" destOrd="0" presId="urn:microsoft.com/office/officeart/2005/8/layout/chart3"/>
    <dgm:cxn modelId="{487D435F-A31E-4F46-AA15-49E77609DE86}" type="presParOf" srcId="{4D5921D0-1DD4-4566-987C-FB2A9226E619}" destId="{FA9E84E4-0311-4458-A34A-9C8E09A3A93E}" srcOrd="12" destOrd="0" presId="urn:microsoft.com/office/officeart/2005/8/layout/chart3"/>
    <dgm:cxn modelId="{DB3F7340-2999-4C1E-8384-0DBCD06A0F76}" type="presParOf" srcId="{4D5921D0-1DD4-4566-987C-FB2A9226E619}" destId="{452BF813-B7EF-4F40-BC9A-8CE5946E1A23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642D4E-2B2D-48CB-BD08-5EA643A40B71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5A6905-BC7C-40A9-8C5D-19C736B0FEFB}">
      <dgm:prSet phldrT="[Text]"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1442C21A-24DE-45AB-8107-6FC81A648619}" type="parTrans" cxnId="{4BDF085A-4FFC-4120-86F8-FFEAEC686102}">
      <dgm:prSet/>
      <dgm:spPr/>
      <dgm:t>
        <a:bodyPr/>
        <a:lstStyle/>
        <a:p>
          <a:endParaRPr lang="en-US"/>
        </a:p>
      </dgm:t>
    </dgm:pt>
    <dgm:pt modelId="{00A315C8-F85E-48CA-848B-0F7D642567E7}" type="sibTrans" cxnId="{4BDF085A-4FFC-4120-86F8-FFEAEC686102}">
      <dgm:prSet/>
      <dgm:spPr/>
      <dgm:t>
        <a:bodyPr/>
        <a:lstStyle/>
        <a:p>
          <a:endParaRPr lang="en-US"/>
        </a:p>
      </dgm:t>
    </dgm:pt>
    <dgm:pt modelId="{618ABC7F-01ED-4547-9D29-F68FF9C0DB37}">
      <dgm:prSet/>
      <dgm:spPr/>
      <dgm:t>
        <a:bodyPr/>
        <a:lstStyle/>
        <a:p>
          <a:endParaRPr lang="en-US"/>
        </a:p>
      </dgm:t>
    </dgm:pt>
    <dgm:pt modelId="{71651909-2A65-4FBA-84C3-7295DB4E16C2}" type="parTrans" cxnId="{56389CEC-6A5F-406C-AF4E-032432F3FFA9}">
      <dgm:prSet/>
      <dgm:spPr/>
      <dgm:t>
        <a:bodyPr/>
        <a:lstStyle/>
        <a:p>
          <a:endParaRPr lang="en-US"/>
        </a:p>
      </dgm:t>
    </dgm:pt>
    <dgm:pt modelId="{CF591BD2-6582-49E8-AE5C-0BD72E163D2F}" type="sibTrans" cxnId="{56389CEC-6A5F-406C-AF4E-032432F3FFA9}">
      <dgm:prSet/>
      <dgm:spPr/>
      <dgm:t>
        <a:bodyPr/>
        <a:lstStyle/>
        <a:p>
          <a:endParaRPr lang="en-US"/>
        </a:p>
      </dgm:t>
    </dgm:pt>
    <dgm:pt modelId="{A40EAD14-2B29-4014-81F9-06476FC0F4A0}">
      <dgm:prSet/>
      <dgm:spPr/>
      <dgm:t>
        <a:bodyPr/>
        <a:lstStyle/>
        <a:p>
          <a:endParaRPr lang="en-US"/>
        </a:p>
      </dgm:t>
    </dgm:pt>
    <dgm:pt modelId="{1A3F2EE9-D11E-404B-98E8-2FB8F09E6BF6}" type="parTrans" cxnId="{CAADA101-282F-47E3-BFD5-6CBF16BAC7E7}">
      <dgm:prSet/>
      <dgm:spPr/>
      <dgm:t>
        <a:bodyPr/>
        <a:lstStyle/>
        <a:p>
          <a:endParaRPr lang="en-US"/>
        </a:p>
      </dgm:t>
    </dgm:pt>
    <dgm:pt modelId="{86E9DF71-7B0B-4CE9-9320-EC04EB52C562}" type="sibTrans" cxnId="{CAADA101-282F-47E3-BFD5-6CBF16BAC7E7}">
      <dgm:prSet/>
      <dgm:spPr/>
      <dgm:t>
        <a:bodyPr/>
        <a:lstStyle/>
        <a:p>
          <a:endParaRPr lang="en-US"/>
        </a:p>
      </dgm:t>
    </dgm:pt>
    <dgm:pt modelId="{483D1434-56AC-4B41-A213-FB5DA3827B69}">
      <dgm:prSet/>
      <dgm:spPr/>
      <dgm:t>
        <a:bodyPr/>
        <a:lstStyle/>
        <a:p>
          <a:endParaRPr lang="en-US"/>
        </a:p>
      </dgm:t>
    </dgm:pt>
    <dgm:pt modelId="{2D8546BD-E373-47EC-A759-B276764E8BB2}" type="parTrans" cxnId="{C1FDD6BE-04D0-480F-95F1-6C2B40E2B70E}">
      <dgm:prSet/>
      <dgm:spPr/>
      <dgm:t>
        <a:bodyPr/>
        <a:lstStyle/>
        <a:p>
          <a:endParaRPr lang="en-US"/>
        </a:p>
      </dgm:t>
    </dgm:pt>
    <dgm:pt modelId="{5E53352D-5D8B-4624-9B4F-038C2A8D0F22}" type="sibTrans" cxnId="{C1FDD6BE-04D0-480F-95F1-6C2B40E2B70E}">
      <dgm:prSet/>
      <dgm:spPr/>
      <dgm:t>
        <a:bodyPr/>
        <a:lstStyle/>
        <a:p>
          <a:endParaRPr lang="en-US"/>
        </a:p>
      </dgm:t>
    </dgm:pt>
    <dgm:pt modelId="{C901EC1D-A255-4D1C-A032-213E130B0CB5}" type="pres">
      <dgm:prSet presAssocID="{41642D4E-2B2D-48CB-BD08-5EA643A40B71}" presName="compositeShape" presStyleCnt="0">
        <dgm:presLayoutVars>
          <dgm:chMax val="7"/>
          <dgm:dir/>
          <dgm:resizeHandles val="exact"/>
        </dgm:presLayoutVars>
      </dgm:prSet>
      <dgm:spPr/>
    </dgm:pt>
    <dgm:pt modelId="{2BEB2269-40F5-43A2-973F-6E101D546961}" type="pres">
      <dgm:prSet presAssocID="{41642D4E-2B2D-48CB-BD08-5EA643A40B71}" presName="wedge1" presStyleLbl="node1" presStyleIdx="0" presStyleCnt="4"/>
      <dgm:spPr/>
      <dgm:t>
        <a:bodyPr/>
        <a:lstStyle/>
        <a:p>
          <a:endParaRPr lang="en-US"/>
        </a:p>
      </dgm:t>
    </dgm:pt>
    <dgm:pt modelId="{D1855E6B-C570-4C59-97D6-38EF34D38921}" type="pres">
      <dgm:prSet presAssocID="{41642D4E-2B2D-48CB-BD08-5EA643A40B7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5C72E-AA40-4A15-AE56-AA501AA2F0C8}" type="pres">
      <dgm:prSet presAssocID="{41642D4E-2B2D-48CB-BD08-5EA643A40B71}" presName="wedge2" presStyleLbl="node1" presStyleIdx="1" presStyleCnt="4"/>
      <dgm:spPr/>
      <dgm:t>
        <a:bodyPr/>
        <a:lstStyle/>
        <a:p>
          <a:endParaRPr lang="en-US"/>
        </a:p>
      </dgm:t>
    </dgm:pt>
    <dgm:pt modelId="{07C86014-939D-49DD-A9C6-9A7E47132545}" type="pres">
      <dgm:prSet presAssocID="{41642D4E-2B2D-48CB-BD08-5EA643A40B7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4958C-1F67-43D4-8F79-21ADB10BA4A1}" type="pres">
      <dgm:prSet presAssocID="{41642D4E-2B2D-48CB-BD08-5EA643A40B71}" presName="wedge3" presStyleLbl="node1" presStyleIdx="2" presStyleCnt="4"/>
      <dgm:spPr/>
    </dgm:pt>
    <dgm:pt modelId="{625DFD5D-4A33-4300-9D42-AE1D57FED301}" type="pres">
      <dgm:prSet presAssocID="{41642D4E-2B2D-48CB-BD08-5EA643A40B7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FCC463-8B12-4864-AE91-3CD8DED6C2FB}" type="pres">
      <dgm:prSet presAssocID="{41642D4E-2B2D-48CB-BD08-5EA643A40B71}" presName="wedge4" presStyleLbl="node1" presStyleIdx="3" presStyleCnt="4"/>
      <dgm:spPr/>
    </dgm:pt>
    <dgm:pt modelId="{4E400F86-0D69-4642-98C1-93C0F8BFFA89}" type="pres">
      <dgm:prSet presAssocID="{41642D4E-2B2D-48CB-BD08-5EA643A40B7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AE7CCFB-8E29-4F9A-A219-932ADD8D9767}" type="presOf" srcId="{483D1434-56AC-4B41-A213-FB5DA3827B69}" destId="{95FCC463-8B12-4864-AE91-3CD8DED6C2FB}" srcOrd="0" destOrd="0" presId="urn:microsoft.com/office/officeart/2005/8/layout/chart3"/>
    <dgm:cxn modelId="{C51565E0-D347-4DF1-B6AA-6FD18335A913}" type="presOf" srcId="{9A5A6905-BC7C-40A9-8C5D-19C736B0FEFB}" destId="{2BEB2269-40F5-43A2-973F-6E101D546961}" srcOrd="0" destOrd="0" presId="urn:microsoft.com/office/officeart/2005/8/layout/chart3"/>
    <dgm:cxn modelId="{DB5C3B78-F984-46FF-BF9C-BD61183C5F22}" type="presOf" srcId="{A40EAD14-2B29-4014-81F9-06476FC0F4A0}" destId="{625DFD5D-4A33-4300-9D42-AE1D57FED301}" srcOrd="1" destOrd="0" presId="urn:microsoft.com/office/officeart/2005/8/layout/chart3"/>
    <dgm:cxn modelId="{2446A174-F1DC-47D6-93AF-DB7BC0F2B84B}" type="presOf" srcId="{A40EAD14-2B29-4014-81F9-06476FC0F4A0}" destId="{16C4958C-1F67-43D4-8F79-21ADB10BA4A1}" srcOrd="0" destOrd="0" presId="urn:microsoft.com/office/officeart/2005/8/layout/chart3"/>
    <dgm:cxn modelId="{13498803-C35A-4DA7-921B-9D6643D59140}" type="presOf" srcId="{618ABC7F-01ED-4547-9D29-F68FF9C0DB37}" destId="{C925C72E-AA40-4A15-AE56-AA501AA2F0C8}" srcOrd="0" destOrd="0" presId="urn:microsoft.com/office/officeart/2005/8/layout/chart3"/>
    <dgm:cxn modelId="{4BDF085A-4FFC-4120-86F8-FFEAEC686102}" srcId="{41642D4E-2B2D-48CB-BD08-5EA643A40B71}" destId="{9A5A6905-BC7C-40A9-8C5D-19C736B0FEFB}" srcOrd="0" destOrd="0" parTransId="{1442C21A-24DE-45AB-8107-6FC81A648619}" sibTransId="{00A315C8-F85E-48CA-848B-0F7D642567E7}"/>
    <dgm:cxn modelId="{CAADA101-282F-47E3-BFD5-6CBF16BAC7E7}" srcId="{41642D4E-2B2D-48CB-BD08-5EA643A40B71}" destId="{A40EAD14-2B29-4014-81F9-06476FC0F4A0}" srcOrd="2" destOrd="0" parTransId="{1A3F2EE9-D11E-404B-98E8-2FB8F09E6BF6}" sibTransId="{86E9DF71-7B0B-4CE9-9320-EC04EB52C562}"/>
    <dgm:cxn modelId="{E46163AD-8A0A-43D7-A44E-A2006AAF0D88}" type="presOf" srcId="{483D1434-56AC-4B41-A213-FB5DA3827B69}" destId="{4E400F86-0D69-4642-98C1-93C0F8BFFA89}" srcOrd="1" destOrd="0" presId="urn:microsoft.com/office/officeart/2005/8/layout/chart3"/>
    <dgm:cxn modelId="{56389CEC-6A5F-406C-AF4E-032432F3FFA9}" srcId="{41642D4E-2B2D-48CB-BD08-5EA643A40B71}" destId="{618ABC7F-01ED-4547-9D29-F68FF9C0DB37}" srcOrd="1" destOrd="0" parTransId="{71651909-2A65-4FBA-84C3-7295DB4E16C2}" sibTransId="{CF591BD2-6582-49E8-AE5C-0BD72E163D2F}"/>
    <dgm:cxn modelId="{C1FDD6BE-04D0-480F-95F1-6C2B40E2B70E}" srcId="{41642D4E-2B2D-48CB-BD08-5EA643A40B71}" destId="{483D1434-56AC-4B41-A213-FB5DA3827B69}" srcOrd="3" destOrd="0" parTransId="{2D8546BD-E373-47EC-A759-B276764E8BB2}" sibTransId="{5E53352D-5D8B-4624-9B4F-038C2A8D0F22}"/>
    <dgm:cxn modelId="{92D62286-1172-4413-B86A-B752CDC96588}" type="presOf" srcId="{41642D4E-2B2D-48CB-BD08-5EA643A40B71}" destId="{C901EC1D-A255-4D1C-A032-213E130B0CB5}" srcOrd="0" destOrd="0" presId="urn:microsoft.com/office/officeart/2005/8/layout/chart3"/>
    <dgm:cxn modelId="{2FC49B5F-831D-47E3-BC32-48F532D025CE}" type="presOf" srcId="{9A5A6905-BC7C-40A9-8C5D-19C736B0FEFB}" destId="{D1855E6B-C570-4C59-97D6-38EF34D38921}" srcOrd="1" destOrd="0" presId="urn:microsoft.com/office/officeart/2005/8/layout/chart3"/>
    <dgm:cxn modelId="{6BAE5195-2FF8-4DAB-9545-78A975FB27B9}" type="presOf" srcId="{618ABC7F-01ED-4547-9D29-F68FF9C0DB37}" destId="{07C86014-939D-49DD-A9C6-9A7E47132545}" srcOrd="1" destOrd="0" presId="urn:microsoft.com/office/officeart/2005/8/layout/chart3"/>
    <dgm:cxn modelId="{F4C9B982-5F55-431D-9B4C-21C6846E4119}" type="presParOf" srcId="{C901EC1D-A255-4D1C-A032-213E130B0CB5}" destId="{2BEB2269-40F5-43A2-973F-6E101D546961}" srcOrd="0" destOrd="0" presId="urn:microsoft.com/office/officeart/2005/8/layout/chart3"/>
    <dgm:cxn modelId="{3891A4F0-5FED-497D-8D09-5A1C038BB31E}" type="presParOf" srcId="{C901EC1D-A255-4D1C-A032-213E130B0CB5}" destId="{D1855E6B-C570-4C59-97D6-38EF34D38921}" srcOrd="1" destOrd="0" presId="urn:microsoft.com/office/officeart/2005/8/layout/chart3"/>
    <dgm:cxn modelId="{C322A191-9638-40D6-80F6-AA9B3CFFFC14}" type="presParOf" srcId="{C901EC1D-A255-4D1C-A032-213E130B0CB5}" destId="{C925C72E-AA40-4A15-AE56-AA501AA2F0C8}" srcOrd="2" destOrd="0" presId="urn:microsoft.com/office/officeart/2005/8/layout/chart3"/>
    <dgm:cxn modelId="{ED4702D3-B413-45AF-BC87-53E0411D8CB8}" type="presParOf" srcId="{C901EC1D-A255-4D1C-A032-213E130B0CB5}" destId="{07C86014-939D-49DD-A9C6-9A7E47132545}" srcOrd="3" destOrd="0" presId="urn:microsoft.com/office/officeart/2005/8/layout/chart3"/>
    <dgm:cxn modelId="{9F0BDE49-0E68-453E-A658-D78A834F1E93}" type="presParOf" srcId="{C901EC1D-A255-4D1C-A032-213E130B0CB5}" destId="{16C4958C-1F67-43D4-8F79-21ADB10BA4A1}" srcOrd="4" destOrd="0" presId="urn:microsoft.com/office/officeart/2005/8/layout/chart3"/>
    <dgm:cxn modelId="{A297EFE8-19D6-491D-B2C4-2365E4FBAB2E}" type="presParOf" srcId="{C901EC1D-A255-4D1C-A032-213E130B0CB5}" destId="{625DFD5D-4A33-4300-9D42-AE1D57FED301}" srcOrd="5" destOrd="0" presId="urn:microsoft.com/office/officeart/2005/8/layout/chart3"/>
    <dgm:cxn modelId="{D0142CA5-E851-4650-93D9-1FE3C3C3DBEB}" type="presParOf" srcId="{C901EC1D-A255-4D1C-A032-213E130B0CB5}" destId="{95FCC463-8B12-4864-AE91-3CD8DED6C2FB}" srcOrd="6" destOrd="0" presId="urn:microsoft.com/office/officeart/2005/8/layout/chart3"/>
    <dgm:cxn modelId="{4BEA6305-A607-46C0-8020-BEBF8D017985}" type="presParOf" srcId="{C901EC1D-A255-4D1C-A032-213E130B0CB5}" destId="{4E400F86-0D69-4642-98C1-93C0F8BFFA8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158FA5-95FA-4ED2-B657-62CAC17FD0E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A8EE832B-2E24-453F-967F-9808DDB50BC3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7591ACC4-5D4A-4C26-84AF-6D570344CE9F}" type="parTrans" cxnId="{8975584F-A751-43C0-96EF-E83787538B39}">
      <dgm:prSet/>
      <dgm:spPr/>
      <dgm:t>
        <a:bodyPr/>
        <a:lstStyle/>
        <a:p>
          <a:endParaRPr lang="en-US"/>
        </a:p>
      </dgm:t>
    </dgm:pt>
    <dgm:pt modelId="{B10F410A-2B23-4502-ABF4-AFA9BA1D18C3}" type="sibTrans" cxnId="{8975584F-A751-43C0-96EF-E83787538B39}">
      <dgm:prSet/>
      <dgm:spPr/>
      <dgm:t>
        <a:bodyPr/>
        <a:lstStyle/>
        <a:p>
          <a:endParaRPr lang="en-US"/>
        </a:p>
      </dgm:t>
    </dgm:pt>
    <dgm:pt modelId="{30FE7A81-8300-44A2-B9C0-8786B6DB9CEE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6FB7F8D6-42BD-4733-A477-D023D42B9865}" type="parTrans" cxnId="{C78FAF9E-8B51-4D1B-8521-645B7A32E6DD}">
      <dgm:prSet/>
      <dgm:spPr/>
      <dgm:t>
        <a:bodyPr/>
        <a:lstStyle/>
        <a:p>
          <a:endParaRPr lang="en-US"/>
        </a:p>
      </dgm:t>
    </dgm:pt>
    <dgm:pt modelId="{F39597F0-2D71-4057-80AE-C66CEE2D21C1}" type="sibTrans" cxnId="{C78FAF9E-8B51-4D1B-8521-645B7A32E6DD}">
      <dgm:prSet/>
      <dgm:spPr/>
      <dgm:t>
        <a:bodyPr/>
        <a:lstStyle/>
        <a:p>
          <a:endParaRPr lang="en-US"/>
        </a:p>
      </dgm:t>
    </dgm:pt>
    <dgm:pt modelId="{F2C1D7C5-4738-47C2-B57A-C22F54A1C6D2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53C3FFE7-1772-4FFA-B54A-FACC799DDF41}" type="parTrans" cxnId="{3236C659-43D6-441E-9257-80541DCBDC00}">
      <dgm:prSet/>
      <dgm:spPr/>
      <dgm:t>
        <a:bodyPr/>
        <a:lstStyle/>
        <a:p>
          <a:endParaRPr lang="en-US"/>
        </a:p>
      </dgm:t>
    </dgm:pt>
    <dgm:pt modelId="{D527D101-55A4-4161-ACF2-9BB00EE64163}" type="sibTrans" cxnId="{3236C659-43D6-441E-9257-80541DCBDC00}">
      <dgm:prSet/>
      <dgm:spPr/>
      <dgm:t>
        <a:bodyPr/>
        <a:lstStyle/>
        <a:p>
          <a:endParaRPr lang="en-US"/>
        </a:p>
      </dgm:t>
    </dgm:pt>
    <dgm:pt modelId="{EBD317E6-9EEA-464B-AE3C-4153EB2EC25D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4C7084FA-CF47-405D-8E2E-E7613DC6E412}" type="parTrans" cxnId="{D1D31605-6ECD-4CBE-8E2C-345835E0B5F1}">
      <dgm:prSet/>
      <dgm:spPr/>
      <dgm:t>
        <a:bodyPr/>
        <a:lstStyle/>
        <a:p>
          <a:endParaRPr lang="en-US"/>
        </a:p>
      </dgm:t>
    </dgm:pt>
    <dgm:pt modelId="{07B56206-7BD4-494B-A813-23D2E1E726DE}" type="sibTrans" cxnId="{D1D31605-6ECD-4CBE-8E2C-345835E0B5F1}">
      <dgm:prSet/>
      <dgm:spPr/>
      <dgm:t>
        <a:bodyPr/>
        <a:lstStyle/>
        <a:p>
          <a:endParaRPr lang="en-US"/>
        </a:p>
      </dgm:t>
    </dgm:pt>
    <dgm:pt modelId="{655162D7-6A54-4B4A-88C7-87E7D28081C3}" type="pres">
      <dgm:prSet presAssocID="{98158FA5-95FA-4ED2-B657-62CAC17FD0EA}" presName="compositeShape" presStyleCnt="0">
        <dgm:presLayoutVars>
          <dgm:chMax val="7"/>
          <dgm:dir/>
          <dgm:resizeHandles val="exact"/>
        </dgm:presLayoutVars>
      </dgm:prSet>
      <dgm:spPr/>
    </dgm:pt>
    <dgm:pt modelId="{C79D62AA-320A-406B-9C0E-ECEF60374641}" type="pres">
      <dgm:prSet presAssocID="{98158FA5-95FA-4ED2-B657-62CAC17FD0EA}" presName="wedge1" presStyleLbl="node1" presStyleIdx="0" presStyleCnt="4" custLinFactNeighborX="-5229" custLinFactNeighborY="1743"/>
      <dgm:spPr/>
    </dgm:pt>
    <dgm:pt modelId="{5030AC8F-0213-4EF0-8A8C-746843D08AA4}" type="pres">
      <dgm:prSet presAssocID="{98158FA5-95FA-4ED2-B657-62CAC17FD0E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C2A6C2A-B5A4-4CBB-B704-BD42B18C699D}" type="pres">
      <dgm:prSet presAssocID="{98158FA5-95FA-4ED2-B657-62CAC17FD0EA}" presName="wedge2" presStyleLbl="node1" presStyleIdx="1" presStyleCnt="4" custLinFactNeighborX="-581" custLinFactNeighborY="-2324"/>
      <dgm:spPr/>
    </dgm:pt>
    <dgm:pt modelId="{54E7647C-13DF-46D6-8AFC-4A2F8B3FE9FF}" type="pres">
      <dgm:prSet presAssocID="{98158FA5-95FA-4ED2-B657-62CAC17FD0E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1C1444D-BD26-4EB1-BF12-71DAE3E9F2DB}" type="pres">
      <dgm:prSet presAssocID="{98158FA5-95FA-4ED2-B657-62CAC17FD0EA}" presName="wedge3" presStyleLbl="node1" presStyleIdx="2" presStyleCnt="4" custLinFactNeighborX="1743" custLinFactNeighborY="-2324"/>
      <dgm:spPr/>
    </dgm:pt>
    <dgm:pt modelId="{BA9752BA-6DD1-4030-A150-65A6E2C2EA04}" type="pres">
      <dgm:prSet presAssocID="{98158FA5-95FA-4ED2-B657-62CAC17FD0E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B8645CF-8558-405F-90FC-7A131D750E5E}" type="pres">
      <dgm:prSet presAssocID="{98158FA5-95FA-4ED2-B657-62CAC17FD0EA}" presName="wedge4" presStyleLbl="node1" presStyleIdx="3" presStyleCnt="4" custLinFactNeighborX="1743" custLinFactNeighborY="-2324"/>
      <dgm:spPr/>
    </dgm:pt>
    <dgm:pt modelId="{78331E9F-6BB4-4F7E-89A8-E09F9AA6F0A1}" type="pres">
      <dgm:prSet presAssocID="{98158FA5-95FA-4ED2-B657-62CAC17FD0E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975584F-A751-43C0-96EF-E83787538B39}" srcId="{98158FA5-95FA-4ED2-B657-62CAC17FD0EA}" destId="{A8EE832B-2E24-453F-967F-9808DDB50BC3}" srcOrd="0" destOrd="0" parTransId="{7591ACC4-5D4A-4C26-84AF-6D570344CE9F}" sibTransId="{B10F410A-2B23-4502-ABF4-AFA9BA1D18C3}"/>
    <dgm:cxn modelId="{EA7188F9-799B-43EF-9ACE-5BCDA0EBB76B}" type="presOf" srcId="{98158FA5-95FA-4ED2-B657-62CAC17FD0EA}" destId="{655162D7-6A54-4B4A-88C7-87E7D28081C3}" srcOrd="0" destOrd="0" presId="urn:microsoft.com/office/officeart/2005/8/layout/chart3"/>
    <dgm:cxn modelId="{5809C3DA-C541-4069-A356-4D125C7407D9}" type="presOf" srcId="{A8EE832B-2E24-453F-967F-9808DDB50BC3}" destId="{5030AC8F-0213-4EF0-8A8C-746843D08AA4}" srcOrd="1" destOrd="0" presId="urn:microsoft.com/office/officeart/2005/8/layout/chart3"/>
    <dgm:cxn modelId="{655938C7-87F6-4EC3-B52C-0046E6AE3EF5}" type="presOf" srcId="{EBD317E6-9EEA-464B-AE3C-4153EB2EC25D}" destId="{CB8645CF-8558-405F-90FC-7A131D750E5E}" srcOrd="0" destOrd="0" presId="urn:microsoft.com/office/officeart/2005/8/layout/chart3"/>
    <dgm:cxn modelId="{78D9663F-0DCB-46BC-BF20-43CFE4CA2EE5}" type="presOf" srcId="{F2C1D7C5-4738-47C2-B57A-C22F54A1C6D2}" destId="{BA9752BA-6DD1-4030-A150-65A6E2C2EA04}" srcOrd="1" destOrd="0" presId="urn:microsoft.com/office/officeart/2005/8/layout/chart3"/>
    <dgm:cxn modelId="{3236C659-43D6-441E-9257-80541DCBDC00}" srcId="{98158FA5-95FA-4ED2-B657-62CAC17FD0EA}" destId="{F2C1D7C5-4738-47C2-B57A-C22F54A1C6D2}" srcOrd="2" destOrd="0" parTransId="{53C3FFE7-1772-4FFA-B54A-FACC799DDF41}" sibTransId="{D527D101-55A4-4161-ACF2-9BB00EE64163}"/>
    <dgm:cxn modelId="{5EFBE365-44CC-4A1A-B2D2-FF8120ECFF71}" type="presOf" srcId="{30FE7A81-8300-44A2-B9C0-8786B6DB9CEE}" destId="{CC2A6C2A-B5A4-4CBB-B704-BD42B18C699D}" srcOrd="0" destOrd="0" presId="urn:microsoft.com/office/officeart/2005/8/layout/chart3"/>
    <dgm:cxn modelId="{A51C0252-15CF-4312-B9A4-2544EF4D15DB}" type="presOf" srcId="{EBD317E6-9EEA-464B-AE3C-4153EB2EC25D}" destId="{78331E9F-6BB4-4F7E-89A8-E09F9AA6F0A1}" srcOrd="1" destOrd="0" presId="urn:microsoft.com/office/officeart/2005/8/layout/chart3"/>
    <dgm:cxn modelId="{473324A8-314E-4D2D-92A6-EF92A5EB86D1}" type="presOf" srcId="{30FE7A81-8300-44A2-B9C0-8786B6DB9CEE}" destId="{54E7647C-13DF-46D6-8AFC-4A2F8B3FE9FF}" srcOrd="1" destOrd="0" presId="urn:microsoft.com/office/officeart/2005/8/layout/chart3"/>
    <dgm:cxn modelId="{C78FAF9E-8B51-4D1B-8521-645B7A32E6DD}" srcId="{98158FA5-95FA-4ED2-B657-62CAC17FD0EA}" destId="{30FE7A81-8300-44A2-B9C0-8786B6DB9CEE}" srcOrd="1" destOrd="0" parTransId="{6FB7F8D6-42BD-4733-A477-D023D42B9865}" sibTransId="{F39597F0-2D71-4057-80AE-C66CEE2D21C1}"/>
    <dgm:cxn modelId="{D1D31605-6ECD-4CBE-8E2C-345835E0B5F1}" srcId="{98158FA5-95FA-4ED2-B657-62CAC17FD0EA}" destId="{EBD317E6-9EEA-464B-AE3C-4153EB2EC25D}" srcOrd="3" destOrd="0" parTransId="{4C7084FA-CF47-405D-8E2E-E7613DC6E412}" sibTransId="{07B56206-7BD4-494B-A813-23D2E1E726DE}"/>
    <dgm:cxn modelId="{6604BA5D-9D24-47E3-8BDB-7F931648D727}" type="presOf" srcId="{F2C1D7C5-4738-47C2-B57A-C22F54A1C6D2}" destId="{E1C1444D-BD26-4EB1-BF12-71DAE3E9F2DB}" srcOrd="0" destOrd="0" presId="urn:microsoft.com/office/officeart/2005/8/layout/chart3"/>
    <dgm:cxn modelId="{72869D01-2D56-43F2-85D5-ADC43C098B00}" type="presOf" srcId="{A8EE832B-2E24-453F-967F-9808DDB50BC3}" destId="{C79D62AA-320A-406B-9C0E-ECEF60374641}" srcOrd="0" destOrd="0" presId="urn:microsoft.com/office/officeart/2005/8/layout/chart3"/>
    <dgm:cxn modelId="{823DC6CF-B8E6-46EF-A11B-C1B6E7E28689}" type="presParOf" srcId="{655162D7-6A54-4B4A-88C7-87E7D28081C3}" destId="{C79D62AA-320A-406B-9C0E-ECEF60374641}" srcOrd="0" destOrd="0" presId="urn:microsoft.com/office/officeart/2005/8/layout/chart3"/>
    <dgm:cxn modelId="{539208F0-C6F0-406E-AFA1-35062C791B2E}" type="presParOf" srcId="{655162D7-6A54-4B4A-88C7-87E7D28081C3}" destId="{5030AC8F-0213-4EF0-8A8C-746843D08AA4}" srcOrd="1" destOrd="0" presId="urn:microsoft.com/office/officeart/2005/8/layout/chart3"/>
    <dgm:cxn modelId="{E8CDB241-387F-4876-9CD0-8926197D493A}" type="presParOf" srcId="{655162D7-6A54-4B4A-88C7-87E7D28081C3}" destId="{CC2A6C2A-B5A4-4CBB-B704-BD42B18C699D}" srcOrd="2" destOrd="0" presId="urn:microsoft.com/office/officeart/2005/8/layout/chart3"/>
    <dgm:cxn modelId="{15966796-D9E2-4CA6-A08D-E32C5CC76245}" type="presParOf" srcId="{655162D7-6A54-4B4A-88C7-87E7D28081C3}" destId="{54E7647C-13DF-46D6-8AFC-4A2F8B3FE9FF}" srcOrd="3" destOrd="0" presId="urn:microsoft.com/office/officeart/2005/8/layout/chart3"/>
    <dgm:cxn modelId="{D9FE1BD3-FBFF-47D3-824D-FC969D29ED03}" type="presParOf" srcId="{655162D7-6A54-4B4A-88C7-87E7D28081C3}" destId="{E1C1444D-BD26-4EB1-BF12-71DAE3E9F2DB}" srcOrd="4" destOrd="0" presId="urn:microsoft.com/office/officeart/2005/8/layout/chart3"/>
    <dgm:cxn modelId="{E4895F79-34B1-409C-A590-5978B1E51921}" type="presParOf" srcId="{655162D7-6A54-4B4A-88C7-87E7D28081C3}" destId="{BA9752BA-6DD1-4030-A150-65A6E2C2EA04}" srcOrd="5" destOrd="0" presId="urn:microsoft.com/office/officeart/2005/8/layout/chart3"/>
    <dgm:cxn modelId="{2B5BAA65-B667-434B-9870-0665E78C5029}" type="presParOf" srcId="{655162D7-6A54-4B4A-88C7-87E7D28081C3}" destId="{CB8645CF-8558-405F-90FC-7A131D750E5E}" srcOrd="6" destOrd="0" presId="urn:microsoft.com/office/officeart/2005/8/layout/chart3"/>
    <dgm:cxn modelId="{B91C2D9D-5AE0-4D5B-AB75-C1481155B456}" type="presParOf" srcId="{655162D7-6A54-4B4A-88C7-87E7D28081C3}" destId="{78331E9F-6BB4-4F7E-89A8-E09F9AA6F0A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79CC1-5DA5-43A8-8234-E7488C2EDE2B}">
      <dsp:nvSpPr>
        <dsp:cNvPr id="0" name=""/>
        <dsp:cNvSpPr/>
      </dsp:nvSpPr>
      <dsp:spPr>
        <a:xfrm>
          <a:off x="709247" y="191934"/>
          <a:ext cx="2587879" cy="2587879"/>
        </a:xfrm>
        <a:prstGeom prst="pie">
          <a:avLst>
            <a:gd name="adj1" fmla="val 16200000"/>
            <a:gd name="adj2" fmla="val 0"/>
          </a:avLst>
        </a:prstGeom>
        <a:solidFill>
          <a:srgbClr val="FFC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2032762" y="670692"/>
        <a:ext cx="955050" cy="770202"/>
      </dsp:txXfrm>
    </dsp:sp>
    <dsp:sp modelId="{31E0E690-6C13-44C2-A1E3-BE89307BB2AA}">
      <dsp:nvSpPr>
        <dsp:cNvPr id="0" name=""/>
        <dsp:cNvSpPr/>
      </dsp:nvSpPr>
      <dsp:spPr>
        <a:xfrm>
          <a:off x="600186" y="300995"/>
          <a:ext cx="2587879" cy="2587879"/>
        </a:xfrm>
        <a:prstGeom prst="pie">
          <a:avLst>
            <a:gd name="adj1" fmla="val 0"/>
            <a:gd name="adj2" fmla="val 54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1940338" y="1641146"/>
        <a:ext cx="955050" cy="770202"/>
      </dsp:txXfrm>
    </dsp:sp>
    <dsp:sp modelId="{B5AB2C59-B514-482A-A11D-43EE4B422861}">
      <dsp:nvSpPr>
        <dsp:cNvPr id="0" name=""/>
        <dsp:cNvSpPr/>
      </dsp:nvSpPr>
      <dsp:spPr>
        <a:xfrm>
          <a:off x="600186" y="300995"/>
          <a:ext cx="2587879" cy="2587879"/>
        </a:xfrm>
        <a:prstGeom prst="pie">
          <a:avLst>
            <a:gd name="adj1" fmla="val 5400000"/>
            <a:gd name="adj2" fmla="val 108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892863" y="1641146"/>
        <a:ext cx="955050" cy="770202"/>
      </dsp:txXfrm>
    </dsp:sp>
    <dsp:sp modelId="{D5270B30-29A1-4560-8AB4-A235753728FE}">
      <dsp:nvSpPr>
        <dsp:cNvPr id="0" name=""/>
        <dsp:cNvSpPr/>
      </dsp:nvSpPr>
      <dsp:spPr>
        <a:xfrm>
          <a:off x="600186" y="300995"/>
          <a:ext cx="2587879" cy="2587879"/>
        </a:xfrm>
        <a:prstGeom prst="pie">
          <a:avLst>
            <a:gd name="adj1" fmla="val 10800000"/>
            <a:gd name="adj2" fmla="val 162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892863" y="778520"/>
        <a:ext cx="955050" cy="77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B2269-40F5-43A2-973F-6E101D546961}">
      <dsp:nvSpPr>
        <dsp:cNvPr id="0" name=""/>
        <dsp:cNvSpPr/>
      </dsp:nvSpPr>
      <dsp:spPr>
        <a:xfrm>
          <a:off x="183485" y="330365"/>
          <a:ext cx="1796446" cy="1796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i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4400" i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814" y="597693"/>
        <a:ext cx="1261789" cy="1261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B2269-40F5-43A2-973F-6E101D546961}">
      <dsp:nvSpPr>
        <dsp:cNvPr id="0" name=""/>
        <dsp:cNvSpPr/>
      </dsp:nvSpPr>
      <dsp:spPr>
        <a:xfrm>
          <a:off x="208943" y="297146"/>
          <a:ext cx="1796446" cy="1796446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127698" y="629489"/>
        <a:ext cx="662974" cy="534656"/>
      </dsp:txXfrm>
    </dsp:sp>
    <dsp:sp modelId="{C925C72E-AA40-4A15-AE56-AA501AA2F0C8}">
      <dsp:nvSpPr>
        <dsp:cNvPr id="0" name=""/>
        <dsp:cNvSpPr/>
      </dsp:nvSpPr>
      <dsp:spPr>
        <a:xfrm>
          <a:off x="133236" y="372853"/>
          <a:ext cx="1796446" cy="179644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1063539" y="1303156"/>
        <a:ext cx="662974" cy="534656"/>
      </dsp:txXfrm>
    </dsp:sp>
    <dsp:sp modelId="{16C4958C-1F67-43D4-8F79-21ADB10BA4A1}">
      <dsp:nvSpPr>
        <dsp:cNvPr id="0" name=""/>
        <dsp:cNvSpPr/>
      </dsp:nvSpPr>
      <dsp:spPr>
        <a:xfrm>
          <a:off x="133236" y="372853"/>
          <a:ext cx="1796446" cy="1796446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36406" y="1303156"/>
        <a:ext cx="662974" cy="534656"/>
      </dsp:txXfrm>
    </dsp:sp>
    <dsp:sp modelId="{95FCC463-8B12-4864-AE91-3CD8DED6C2FB}">
      <dsp:nvSpPr>
        <dsp:cNvPr id="0" name=""/>
        <dsp:cNvSpPr/>
      </dsp:nvSpPr>
      <dsp:spPr>
        <a:xfrm>
          <a:off x="133236" y="372853"/>
          <a:ext cx="1796446" cy="1796446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36406" y="704341"/>
        <a:ext cx="662974" cy="534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22E75-6DB3-46CA-8E30-961D6223FE5A}">
      <dsp:nvSpPr>
        <dsp:cNvPr id="0" name=""/>
        <dsp:cNvSpPr/>
      </dsp:nvSpPr>
      <dsp:spPr>
        <a:xfrm>
          <a:off x="589830" y="211714"/>
          <a:ext cx="2634673" cy="2634673"/>
        </a:xfrm>
        <a:prstGeom prst="pie">
          <a:avLst>
            <a:gd name="adj1" fmla="val 16200000"/>
            <a:gd name="adj2" fmla="val 1800000"/>
          </a:avLst>
        </a:prstGeom>
        <a:solidFill>
          <a:srgbClr val="FFC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  <a:sp3d extrusionH="28000" prstMaterial="matte"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2022277" y="697874"/>
        <a:ext cx="893907" cy="878224"/>
      </dsp:txXfrm>
    </dsp:sp>
    <dsp:sp modelId="{8680303B-C5CE-4616-AA4F-A96AB12B2099}">
      <dsp:nvSpPr>
        <dsp:cNvPr id="0" name=""/>
        <dsp:cNvSpPr/>
      </dsp:nvSpPr>
      <dsp:spPr>
        <a:xfrm>
          <a:off x="454019" y="290127"/>
          <a:ext cx="2634673" cy="2634673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  <a:sp3d extrusionH="28000" prstMaterial="matte"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1175417" y="1952481"/>
        <a:ext cx="1191876" cy="815494"/>
      </dsp:txXfrm>
    </dsp:sp>
    <dsp:sp modelId="{91FB6DBC-3299-43E0-9165-786A59376BB1}">
      <dsp:nvSpPr>
        <dsp:cNvPr id="0" name=""/>
        <dsp:cNvSpPr/>
      </dsp:nvSpPr>
      <dsp:spPr>
        <a:xfrm>
          <a:off x="454019" y="290127"/>
          <a:ext cx="2634673" cy="2634673"/>
        </a:xfrm>
        <a:prstGeom prst="pie">
          <a:avLst>
            <a:gd name="adj1" fmla="val 9000000"/>
            <a:gd name="adj2" fmla="val 162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  <a:sp3d extrusionH="28000" prstMaterial="matte"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736305" y="807652"/>
        <a:ext cx="893907" cy="878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22E75-6DB3-46CA-8E30-961D6223FE5A}">
      <dsp:nvSpPr>
        <dsp:cNvPr id="0" name=""/>
        <dsp:cNvSpPr/>
      </dsp:nvSpPr>
      <dsp:spPr>
        <a:xfrm>
          <a:off x="674657" y="329668"/>
          <a:ext cx="2896039" cy="2896039"/>
        </a:xfrm>
        <a:prstGeom prst="pie">
          <a:avLst>
            <a:gd name="adj1" fmla="val 16200000"/>
            <a:gd name="adj2" fmla="val 19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2153706" y="639958"/>
        <a:ext cx="844678" cy="620579"/>
      </dsp:txXfrm>
    </dsp:sp>
    <dsp:sp modelId="{8680303B-C5CE-4616-AA4F-A96AB12B2099}">
      <dsp:nvSpPr>
        <dsp:cNvPr id="0" name=""/>
        <dsp:cNvSpPr/>
      </dsp:nvSpPr>
      <dsp:spPr>
        <a:xfrm>
          <a:off x="674130" y="350455"/>
          <a:ext cx="2896039" cy="2896039"/>
        </a:xfrm>
        <a:prstGeom prst="pie">
          <a:avLst>
            <a:gd name="adj1" fmla="val 19800000"/>
            <a:gd name="adj2" fmla="val 18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  <a:sp3d extrusionH="28000" prstMaterial="matte"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656538" y="1505423"/>
        <a:ext cx="875707" cy="586103"/>
      </dsp:txXfrm>
    </dsp:sp>
    <dsp:sp modelId="{91FB6DBC-3299-43E0-9165-786A59376BB1}">
      <dsp:nvSpPr>
        <dsp:cNvPr id="0" name=""/>
        <dsp:cNvSpPr/>
      </dsp:nvSpPr>
      <dsp:spPr>
        <a:xfrm>
          <a:off x="674130" y="350455"/>
          <a:ext cx="2896039" cy="2896039"/>
        </a:xfrm>
        <a:prstGeom prst="pie">
          <a:avLst>
            <a:gd name="adj1" fmla="val 1800000"/>
            <a:gd name="adj2" fmla="val 54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2153179" y="2315624"/>
        <a:ext cx="844678" cy="620579"/>
      </dsp:txXfrm>
    </dsp:sp>
    <dsp:sp modelId="{7D032826-516B-4F73-A1EF-BDF0340B46E6}">
      <dsp:nvSpPr>
        <dsp:cNvPr id="0" name=""/>
        <dsp:cNvSpPr/>
      </dsp:nvSpPr>
      <dsp:spPr>
        <a:xfrm>
          <a:off x="674130" y="350455"/>
          <a:ext cx="2896039" cy="2896039"/>
        </a:xfrm>
        <a:prstGeom prst="pie">
          <a:avLst>
            <a:gd name="adj1" fmla="val 5400000"/>
            <a:gd name="adj2" fmla="val 90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1246443" y="2315624"/>
        <a:ext cx="844678" cy="620579"/>
      </dsp:txXfrm>
    </dsp:sp>
    <dsp:sp modelId="{3DC6727A-69FA-49AB-AB6B-D2058E36884C}">
      <dsp:nvSpPr>
        <dsp:cNvPr id="0" name=""/>
        <dsp:cNvSpPr/>
      </dsp:nvSpPr>
      <dsp:spPr>
        <a:xfrm>
          <a:off x="674130" y="350455"/>
          <a:ext cx="2896039" cy="2896039"/>
        </a:xfrm>
        <a:prstGeom prst="pie">
          <a:avLst>
            <a:gd name="adj1" fmla="val 9000000"/>
            <a:gd name="adj2" fmla="val 12600000"/>
          </a:avLst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  <a:sp3d extrusionH="28000" prstMaterial="matte"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718950" y="1505423"/>
        <a:ext cx="875707" cy="586103"/>
      </dsp:txXfrm>
    </dsp:sp>
    <dsp:sp modelId="{65212780-7D08-41D0-959A-28226AAE4624}">
      <dsp:nvSpPr>
        <dsp:cNvPr id="0" name=""/>
        <dsp:cNvSpPr/>
      </dsp:nvSpPr>
      <dsp:spPr>
        <a:xfrm>
          <a:off x="674130" y="350455"/>
          <a:ext cx="2896039" cy="2896039"/>
        </a:xfrm>
        <a:prstGeom prst="pie">
          <a:avLst>
            <a:gd name="adj1" fmla="val 12600000"/>
            <a:gd name="adj2" fmla="val 16200000"/>
          </a:avLst>
        </a:prstGeom>
        <a:solidFill>
          <a:srgbClr val="FFC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1246443" y="660745"/>
        <a:ext cx="844678" cy="620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1D848-8579-48A0-85E5-60E522748178}">
      <dsp:nvSpPr>
        <dsp:cNvPr id="0" name=""/>
        <dsp:cNvSpPr/>
      </dsp:nvSpPr>
      <dsp:spPr>
        <a:xfrm>
          <a:off x="658311" y="302487"/>
          <a:ext cx="2419857" cy="2419857"/>
        </a:xfrm>
        <a:prstGeom prst="pie">
          <a:avLst>
            <a:gd name="adj1" fmla="val 16200000"/>
            <a:gd name="adj2" fmla="val 19285716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892150" y="532950"/>
        <a:ext cx="662580" cy="417713"/>
      </dsp:txXfrm>
    </dsp:sp>
    <dsp:sp modelId="{44659858-06F3-4131-AD08-9B7E650A0C34}">
      <dsp:nvSpPr>
        <dsp:cNvPr id="0" name=""/>
        <dsp:cNvSpPr/>
      </dsp:nvSpPr>
      <dsp:spPr>
        <a:xfrm>
          <a:off x="678896" y="295280"/>
          <a:ext cx="2419857" cy="2419857"/>
        </a:xfrm>
        <a:prstGeom prst="pie">
          <a:avLst>
            <a:gd name="adj1" fmla="val 19285716"/>
            <a:gd name="adj2" fmla="val 771428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335346" y="1159515"/>
        <a:ext cx="702911" cy="446521"/>
      </dsp:txXfrm>
    </dsp:sp>
    <dsp:sp modelId="{6A1A263A-D388-4C66-9656-20FC0C992543}">
      <dsp:nvSpPr>
        <dsp:cNvPr id="0" name=""/>
        <dsp:cNvSpPr/>
      </dsp:nvSpPr>
      <dsp:spPr>
        <a:xfrm>
          <a:off x="678896" y="295280"/>
          <a:ext cx="2419857" cy="2419857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2234518" y="1735671"/>
        <a:ext cx="633772" cy="460925"/>
      </dsp:txXfrm>
    </dsp:sp>
    <dsp:sp modelId="{36B2455E-B8DD-4C66-BAE4-9D3C57B6F1CC}">
      <dsp:nvSpPr>
        <dsp:cNvPr id="0" name=""/>
        <dsp:cNvSpPr/>
      </dsp:nvSpPr>
      <dsp:spPr>
        <a:xfrm>
          <a:off x="678896" y="295280"/>
          <a:ext cx="2419857" cy="2419857"/>
        </a:xfrm>
        <a:prstGeom prst="pie">
          <a:avLst>
            <a:gd name="adj1" fmla="val 3857226"/>
            <a:gd name="adj2" fmla="val 6942858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1564736" y="2196597"/>
        <a:ext cx="648176" cy="460925"/>
      </dsp:txXfrm>
    </dsp:sp>
    <dsp:sp modelId="{E8758634-E19D-46BA-B2AB-A70459FC84B8}">
      <dsp:nvSpPr>
        <dsp:cNvPr id="0" name=""/>
        <dsp:cNvSpPr/>
      </dsp:nvSpPr>
      <dsp:spPr>
        <a:xfrm>
          <a:off x="678896" y="295280"/>
          <a:ext cx="2419857" cy="2419857"/>
        </a:xfrm>
        <a:prstGeom prst="pie">
          <a:avLst>
            <a:gd name="adj1" fmla="val 6942858"/>
            <a:gd name="adj2" fmla="val 10028574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909358" y="1735671"/>
        <a:ext cx="633772" cy="460925"/>
      </dsp:txXfrm>
    </dsp:sp>
    <dsp:sp modelId="{DAD103FD-6729-4A51-BC91-E3CA549C4A40}">
      <dsp:nvSpPr>
        <dsp:cNvPr id="0" name=""/>
        <dsp:cNvSpPr/>
      </dsp:nvSpPr>
      <dsp:spPr>
        <a:xfrm>
          <a:off x="678896" y="295280"/>
          <a:ext cx="2419857" cy="2419857"/>
        </a:xfrm>
        <a:prstGeom prst="pie">
          <a:avLst>
            <a:gd name="adj1" fmla="val 10028574"/>
            <a:gd name="adj2" fmla="val 13114284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39392" y="1159515"/>
        <a:ext cx="702911" cy="446521"/>
      </dsp:txXfrm>
    </dsp:sp>
    <dsp:sp modelId="{FA9E84E4-0311-4458-A34A-9C8E09A3A93E}">
      <dsp:nvSpPr>
        <dsp:cNvPr id="0" name=""/>
        <dsp:cNvSpPr/>
      </dsp:nvSpPr>
      <dsp:spPr>
        <a:xfrm>
          <a:off x="678896" y="295280"/>
          <a:ext cx="2419857" cy="2419857"/>
        </a:xfrm>
        <a:prstGeom prst="pie">
          <a:avLst>
            <a:gd name="adj1" fmla="val 13114284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203198" y="525742"/>
        <a:ext cx="662580" cy="4177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D62AA-320A-406B-9C0E-ECEF60374641}">
      <dsp:nvSpPr>
        <dsp:cNvPr id="0" name=""/>
        <dsp:cNvSpPr/>
      </dsp:nvSpPr>
      <dsp:spPr>
        <a:xfrm>
          <a:off x="275338" y="209966"/>
          <a:ext cx="2292289" cy="2292289"/>
        </a:xfrm>
        <a:prstGeom prst="pie">
          <a:avLst>
            <a:gd name="adj1" fmla="val 16200000"/>
            <a:gd name="adj2" fmla="val 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447680" y="634039"/>
        <a:ext cx="845963" cy="682229"/>
      </dsp:txXfrm>
    </dsp:sp>
    <dsp:sp modelId="{CC2A6C2A-B5A4-4CBB-B704-BD42B18C699D}">
      <dsp:nvSpPr>
        <dsp:cNvPr id="0" name=""/>
        <dsp:cNvSpPr/>
      </dsp:nvSpPr>
      <dsp:spPr>
        <a:xfrm>
          <a:off x="285280" y="213342"/>
          <a:ext cx="2292289" cy="2292289"/>
        </a:xfrm>
        <a:prstGeom prst="pie">
          <a:avLst>
            <a:gd name="adj1" fmla="val 0"/>
            <a:gd name="adj2" fmla="val 54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472358" y="1400420"/>
        <a:ext cx="845963" cy="682229"/>
      </dsp:txXfrm>
    </dsp:sp>
    <dsp:sp modelId="{E1C1444D-BD26-4EB1-BF12-71DAE3E9F2DB}">
      <dsp:nvSpPr>
        <dsp:cNvPr id="0" name=""/>
        <dsp:cNvSpPr/>
      </dsp:nvSpPr>
      <dsp:spPr>
        <a:xfrm>
          <a:off x="338553" y="213342"/>
          <a:ext cx="2292289" cy="2292289"/>
        </a:xfrm>
        <a:prstGeom prst="pie">
          <a:avLst>
            <a:gd name="adj1" fmla="val 5400000"/>
            <a:gd name="adj2" fmla="val 1080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597800" y="1400420"/>
        <a:ext cx="845963" cy="682229"/>
      </dsp:txXfrm>
    </dsp:sp>
    <dsp:sp modelId="{CB8645CF-8558-405F-90FC-7A131D750E5E}">
      <dsp:nvSpPr>
        <dsp:cNvPr id="0" name=""/>
        <dsp:cNvSpPr/>
      </dsp:nvSpPr>
      <dsp:spPr>
        <a:xfrm>
          <a:off x="338553" y="213342"/>
          <a:ext cx="2292289" cy="2292289"/>
        </a:xfrm>
        <a:prstGeom prst="pie">
          <a:avLst>
            <a:gd name="adj1" fmla="val 10800000"/>
            <a:gd name="adj2" fmla="val 1620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597800" y="636324"/>
        <a:ext cx="845963" cy="682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D08B-1D63-4729-BA37-C1C1E38F115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A73DC-E42E-485D-9D1D-5BFFC206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A73DC-E42E-485D-9D1D-5BFFC20650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6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0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7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4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8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195-09A6-415E-A9DE-7B6674E7771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48195-09A6-415E-A9DE-7B6674E7771D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F551-D063-4080-B54C-D49C2ED1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29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9.xml"/><Relationship Id="rId12" Type="http://schemas.openxmlformats.org/officeDocument/2006/relationships/chart" Target="../charts/chart1.xml"/><Relationship Id="rId17" Type="http://schemas.openxmlformats.org/officeDocument/2006/relationships/image" Target="../media/image36.png"/><Relationship Id="rId2" Type="http://schemas.openxmlformats.org/officeDocument/2006/relationships/diagramData" Target="../diagrams/data7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9.xml"/><Relationship Id="rId15" Type="http://schemas.openxmlformats.org/officeDocument/2006/relationships/image" Target="../media/image34.png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diagramColors" Target="../diagrams/colors2.xml"/><Relationship Id="rId26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21" Type="http://schemas.openxmlformats.org/officeDocument/2006/relationships/diagramQuickStyle" Target="../diagrams/quickStyle5.xml"/><Relationship Id="rId12" Type="http://schemas.openxmlformats.org/officeDocument/2006/relationships/image" Target="../media/image9.png"/><Relationship Id="rId17" Type="http://schemas.openxmlformats.org/officeDocument/2006/relationships/diagramQuickStyle" Target="../diagrams/quickStyle2.xml"/><Relationship Id="rId7" Type="http://schemas.openxmlformats.org/officeDocument/2006/relationships/diagramData" Target="../diagrams/data60.xml"/><Relationship Id="rId25" Type="http://schemas.openxmlformats.org/officeDocument/2006/relationships/diagramQuickStyle" Target="../diagrams/quickStyle3.xml"/><Relationship Id="rId33" Type="http://schemas.openxmlformats.org/officeDocument/2006/relationships/image" Target="../media/image19.png"/><Relationship Id="rId2" Type="http://schemas.openxmlformats.org/officeDocument/2006/relationships/diagramData" Target="../diagrams/data1.xml"/><Relationship Id="rId16" Type="http://schemas.openxmlformats.org/officeDocument/2006/relationships/diagramLayout" Target="../diagrams/layout2.xml"/><Relationship Id="rId20" Type="http://schemas.openxmlformats.org/officeDocument/2006/relationships/diagramLayout" Target="../diagrams/layout5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3.xml"/><Relationship Id="rId32" Type="http://schemas.openxmlformats.org/officeDocument/2006/relationships/image" Target="../media/image120.png"/><Relationship Id="rId5" Type="http://schemas.openxmlformats.org/officeDocument/2006/relationships/diagramColors" Target="../diagrams/colors1.xml"/><Relationship Id="rId15" Type="http://schemas.openxmlformats.org/officeDocument/2006/relationships/diagramData" Target="../diagrams/data2.xml"/><Relationship Id="rId23" Type="http://schemas.openxmlformats.org/officeDocument/2006/relationships/diagramData" Target="../diagrams/data3.xml"/><Relationship Id="rId28" Type="http://schemas.openxmlformats.org/officeDocument/2006/relationships/diagramData" Target="../diagrams/data8.xml"/><Relationship Id="rId10" Type="http://schemas.openxmlformats.org/officeDocument/2006/relationships/diagramQuickStyle" Target="../diagrams/quickStyle4.xml"/><Relationship Id="rId19" Type="http://schemas.microsoft.com/office/2007/relationships/diagramDrawing" Target="../diagrams/drawing2.xml"/><Relationship Id="rId31" Type="http://schemas.openxmlformats.org/officeDocument/2006/relationships/diagramColors" Target="../diagrams/colors6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3.jpg"/><Relationship Id="rId22" Type="http://schemas.openxmlformats.org/officeDocument/2006/relationships/diagramColors" Target="../diagrams/colors5.xml"/><Relationship Id="rId27" Type="http://schemas.microsoft.com/office/2007/relationships/diagramDrawing" Target="../diagrams/drawing3.xml"/><Relationship Id="rId30" Type="http://schemas.openxmlformats.org/officeDocument/2006/relationships/diagramQuickStyle" Target="../diagrams/quickStyle6.xml"/><Relationship Id="rId8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0.xml"/><Relationship Id="rId13" Type="http://schemas.openxmlformats.org/officeDocument/2006/relationships/image" Target="../media/image160.png"/><Relationship Id="rId18" Type="http://schemas.microsoft.com/office/2007/relationships/diagramDrawing" Target="../diagrams/drawing5.xml"/><Relationship Id="rId26" Type="http://schemas.openxmlformats.org/officeDocument/2006/relationships/image" Target="../media/image21.png"/><Relationship Id="rId3" Type="http://schemas.openxmlformats.org/officeDocument/2006/relationships/diagramLayout" Target="../diagrams/layout7.xml"/><Relationship Id="rId21" Type="http://schemas.openxmlformats.org/officeDocument/2006/relationships/diagramQuickStyle" Target="../diagrams/quickStyle80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50.png"/><Relationship Id="rId17" Type="http://schemas.openxmlformats.org/officeDocument/2006/relationships/diagramColors" Target="../diagrams/colors8.xml"/><Relationship Id="rId25" Type="http://schemas.openxmlformats.org/officeDocument/2006/relationships/image" Target="../media/image20.png"/><Relationship Id="rId2" Type="http://schemas.openxmlformats.org/officeDocument/2006/relationships/diagramData" Target="../diagrams/data4.xml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8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24" Type="http://schemas.openxmlformats.org/officeDocument/2006/relationships/image" Target="../media/image18.png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8.xml"/><Relationship Id="rId23" Type="http://schemas.openxmlformats.org/officeDocument/2006/relationships/image" Target="../media/image170.png"/><Relationship Id="rId10" Type="http://schemas.openxmlformats.org/officeDocument/2006/relationships/diagramColors" Target="../diagrams/colors70.xml"/><Relationship Id="rId19" Type="http://schemas.openxmlformats.org/officeDocument/2006/relationships/diagramData" Target="../diagrams/data12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0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80.xml"/><Relationship Id="rId27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/>
          <a:stretch/>
        </p:blipFill>
        <p:spPr>
          <a:xfrm>
            <a:off x="504602" y="246743"/>
            <a:ext cx="11179398" cy="6101229"/>
          </a:xfrm>
          <a:prstGeom prst="rect">
            <a:avLst/>
          </a:prstGeom>
          <a:scene3d>
            <a:camera prst="orthographicFront"/>
            <a:lightRig rig="chilly" dir="t"/>
          </a:scene3d>
          <a:sp3d prstMaterial="dkEdge"/>
        </p:spPr>
      </p:pic>
      <p:sp>
        <p:nvSpPr>
          <p:cNvPr id="5" name="TextBox 4"/>
          <p:cNvSpPr txBox="1"/>
          <p:nvPr/>
        </p:nvSpPr>
        <p:spPr>
          <a:xfrm>
            <a:off x="3570515" y="1277258"/>
            <a:ext cx="3918857" cy="584775"/>
          </a:xfrm>
          <a:prstGeom prst="rect">
            <a:avLst/>
          </a:prstGeom>
          <a:effectLst>
            <a:outerShdw blurRad="381000" dir="5820000" sx="111000" sy="111000" algn="ctr" rotWithShape="0">
              <a:prstClr val="black">
                <a:alpha val="34000"/>
              </a:prstClr>
            </a:outerShdw>
            <a:reflection blurRad="533400" stA="69000" endPos="37000" dist="4953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3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1326" y="328612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গুণ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4" y="707610"/>
            <a:ext cx="1838326" cy="2664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69" y="851831"/>
            <a:ext cx="1838326" cy="2664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58" y="851069"/>
            <a:ext cx="1838326" cy="2664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3976" y="1953119"/>
            <a:ext cx="449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 করে কলম ৩ বার যোগ করে পাওয়া যাবে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39145" y="3371850"/>
            <a:ext cx="7177237" cy="3238500"/>
            <a:chOff x="867695" y="3400425"/>
            <a:chExt cx="7177237" cy="3238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5" r="12321"/>
            <a:stretch/>
          </p:blipFill>
          <p:spPr>
            <a:xfrm>
              <a:off x="867695" y="3400425"/>
              <a:ext cx="1685925" cy="3238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5" r="12321"/>
            <a:stretch/>
          </p:blipFill>
          <p:spPr>
            <a:xfrm>
              <a:off x="2582196" y="3400425"/>
              <a:ext cx="1685925" cy="3238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5" r="12321"/>
            <a:stretch/>
          </p:blipFill>
          <p:spPr>
            <a:xfrm>
              <a:off x="4296697" y="3400425"/>
              <a:ext cx="1685925" cy="32385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75420" y="4615833"/>
              <a:ext cx="1769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=১৫ টি কলম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1326" y="328612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গুণ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94" y="994706"/>
            <a:ext cx="1838326" cy="2664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1" y="2100262"/>
            <a:ext cx="455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কে ৩ দিয়ে গুণ অর্থ ৫ কে ৩ বার যোগ করা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গুণ হচ্ছে- যোগের পুনরাবৃত্তি।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55719" y="3859409"/>
                <a:ext cx="5652844" cy="64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তেমনি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৩ এর অর্থ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কে ৩ বার নিয়ে যোগ করা।  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19" y="3859409"/>
                <a:ext cx="5652844" cy="640560"/>
              </a:xfrm>
              <a:prstGeom prst="rect">
                <a:avLst/>
              </a:prstGeom>
              <a:blipFill rotWithShape="0">
                <a:blip r:embed="rId3"/>
                <a:stretch>
                  <a:fillRect l="-1618" r="-1294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55719" y="4839480"/>
                <a:ext cx="5652844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৩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৫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৫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১৩</m:t>
                        </m:r>
                      </m:den>
                    </m:f>
                  </m:oMath>
                </a14:m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19" y="4839480"/>
                <a:ext cx="5652844" cy="647357"/>
              </a:xfrm>
              <a:prstGeom prst="rect">
                <a:avLst/>
              </a:prstGeom>
              <a:blipFill rotWithShape="0">
                <a:blip r:embed="rId4"/>
                <a:stretch>
                  <a:fillRect l="-1618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98594" y="5810515"/>
                <a:ext cx="5652844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লক্ষনীয়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৩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৫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১৩</m:t>
                        </m:r>
                      </m:den>
                    </m:f>
                  </m:oMath>
                </a14:m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94" y="5810515"/>
                <a:ext cx="5652844" cy="647357"/>
              </a:xfrm>
              <a:prstGeom prst="rect">
                <a:avLst/>
              </a:prstGeom>
              <a:blipFill rotWithShape="0">
                <a:blip r:embed="rId5"/>
                <a:stretch>
                  <a:fillRect l="-1726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53733" y="5444229"/>
                <a:ext cx="5504867" cy="73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পূর্ণ সংখ্যা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ভগ্নাংশের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লব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পূর্ণ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সংখ্যা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ভগ্নাংশের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হর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733" y="5444229"/>
                <a:ext cx="5504867" cy="732573"/>
              </a:xfrm>
              <a:prstGeom prst="rect">
                <a:avLst/>
              </a:prstGeom>
              <a:blipFill rotWithShape="0">
                <a:blip r:embed="rId6"/>
                <a:stretch>
                  <a:fillRect l="-2765" t="-16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558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12" y="2970192"/>
            <a:ext cx="2457450" cy="1866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28194" y="328613"/>
            <a:ext cx="3171826" cy="2974656"/>
            <a:chOff x="3864265" y="457200"/>
            <a:chExt cx="3171826" cy="2974656"/>
          </a:xfrm>
        </p:grpSpPr>
        <p:sp>
          <p:nvSpPr>
            <p:cNvPr id="11" name="Rectangular Callout 4"/>
            <p:cNvSpPr/>
            <p:nvPr/>
          </p:nvSpPr>
          <p:spPr>
            <a:xfrm>
              <a:off x="3864265" y="488631"/>
              <a:ext cx="3171826" cy="2943225"/>
            </a:xfrm>
            <a:custGeom>
              <a:avLst/>
              <a:gdLst>
                <a:gd name="connsiteX0" fmla="*/ 0 w 1928813"/>
                <a:gd name="connsiteY0" fmla="*/ 0 h 671513"/>
                <a:gd name="connsiteX1" fmla="*/ 321469 w 1928813"/>
                <a:gd name="connsiteY1" fmla="*/ 0 h 671513"/>
                <a:gd name="connsiteX2" fmla="*/ 321469 w 1928813"/>
                <a:gd name="connsiteY2" fmla="*/ 0 h 671513"/>
                <a:gd name="connsiteX3" fmla="*/ 803672 w 1928813"/>
                <a:gd name="connsiteY3" fmla="*/ 0 h 671513"/>
                <a:gd name="connsiteX4" fmla="*/ 1928813 w 1928813"/>
                <a:gd name="connsiteY4" fmla="*/ 0 h 671513"/>
                <a:gd name="connsiteX5" fmla="*/ 1928813 w 1928813"/>
                <a:gd name="connsiteY5" fmla="*/ 391716 h 671513"/>
                <a:gd name="connsiteX6" fmla="*/ 1928813 w 1928813"/>
                <a:gd name="connsiteY6" fmla="*/ 391716 h 671513"/>
                <a:gd name="connsiteX7" fmla="*/ 1928813 w 1928813"/>
                <a:gd name="connsiteY7" fmla="*/ 559594 h 671513"/>
                <a:gd name="connsiteX8" fmla="*/ 1928813 w 1928813"/>
                <a:gd name="connsiteY8" fmla="*/ 671513 h 671513"/>
                <a:gd name="connsiteX9" fmla="*/ 803672 w 1928813"/>
                <a:gd name="connsiteY9" fmla="*/ 671513 h 671513"/>
                <a:gd name="connsiteX10" fmla="*/ 562577 w 1928813"/>
                <a:gd name="connsiteY10" fmla="*/ 755452 h 671513"/>
                <a:gd name="connsiteX11" fmla="*/ 321469 w 1928813"/>
                <a:gd name="connsiteY11" fmla="*/ 671513 h 671513"/>
                <a:gd name="connsiteX12" fmla="*/ 0 w 1928813"/>
                <a:gd name="connsiteY12" fmla="*/ 671513 h 671513"/>
                <a:gd name="connsiteX13" fmla="*/ 0 w 1928813"/>
                <a:gd name="connsiteY13" fmla="*/ 559594 h 671513"/>
                <a:gd name="connsiteX14" fmla="*/ 0 w 1928813"/>
                <a:gd name="connsiteY14" fmla="*/ 391716 h 671513"/>
                <a:gd name="connsiteX15" fmla="*/ 0 w 1928813"/>
                <a:gd name="connsiteY15" fmla="*/ 391716 h 671513"/>
                <a:gd name="connsiteX16" fmla="*/ 0 w 1928813"/>
                <a:gd name="connsiteY16" fmla="*/ 0 h 671513"/>
                <a:gd name="connsiteX0" fmla="*/ 0 w 1928813"/>
                <a:gd name="connsiteY0" fmla="*/ 0 h 1712715"/>
                <a:gd name="connsiteX1" fmla="*/ 321469 w 1928813"/>
                <a:gd name="connsiteY1" fmla="*/ 0 h 1712715"/>
                <a:gd name="connsiteX2" fmla="*/ 321469 w 1928813"/>
                <a:gd name="connsiteY2" fmla="*/ 0 h 1712715"/>
                <a:gd name="connsiteX3" fmla="*/ 803672 w 1928813"/>
                <a:gd name="connsiteY3" fmla="*/ 0 h 1712715"/>
                <a:gd name="connsiteX4" fmla="*/ 1928813 w 1928813"/>
                <a:gd name="connsiteY4" fmla="*/ 0 h 1712715"/>
                <a:gd name="connsiteX5" fmla="*/ 1928813 w 1928813"/>
                <a:gd name="connsiteY5" fmla="*/ 391716 h 1712715"/>
                <a:gd name="connsiteX6" fmla="*/ 1928813 w 1928813"/>
                <a:gd name="connsiteY6" fmla="*/ 391716 h 1712715"/>
                <a:gd name="connsiteX7" fmla="*/ 1928813 w 1928813"/>
                <a:gd name="connsiteY7" fmla="*/ 559594 h 1712715"/>
                <a:gd name="connsiteX8" fmla="*/ 1928813 w 1928813"/>
                <a:gd name="connsiteY8" fmla="*/ 671513 h 1712715"/>
                <a:gd name="connsiteX9" fmla="*/ 803672 w 1928813"/>
                <a:gd name="connsiteY9" fmla="*/ 671513 h 1712715"/>
                <a:gd name="connsiteX10" fmla="*/ 133952 w 1928813"/>
                <a:gd name="connsiteY10" fmla="*/ 1712715 h 1712715"/>
                <a:gd name="connsiteX11" fmla="*/ 321469 w 1928813"/>
                <a:gd name="connsiteY11" fmla="*/ 671513 h 1712715"/>
                <a:gd name="connsiteX12" fmla="*/ 0 w 1928813"/>
                <a:gd name="connsiteY12" fmla="*/ 671513 h 1712715"/>
                <a:gd name="connsiteX13" fmla="*/ 0 w 1928813"/>
                <a:gd name="connsiteY13" fmla="*/ 559594 h 1712715"/>
                <a:gd name="connsiteX14" fmla="*/ 0 w 1928813"/>
                <a:gd name="connsiteY14" fmla="*/ 391716 h 1712715"/>
                <a:gd name="connsiteX15" fmla="*/ 0 w 1928813"/>
                <a:gd name="connsiteY15" fmla="*/ 391716 h 1712715"/>
                <a:gd name="connsiteX16" fmla="*/ 0 w 1928813"/>
                <a:gd name="connsiteY16" fmla="*/ 0 h 1712715"/>
                <a:gd name="connsiteX0" fmla="*/ 0 w 1928813"/>
                <a:gd name="connsiteY0" fmla="*/ 0 h 1712715"/>
                <a:gd name="connsiteX1" fmla="*/ 321469 w 1928813"/>
                <a:gd name="connsiteY1" fmla="*/ 0 h 1712715"/>
                <a:gd name="connsiteX2" fmla="*/ 321469 w 1928813"/>
                <a:gd name="connsiteY2" fmla="*/ 0 h 1712715"/>
                <a:gd name="connsiteX3" fmla="*/ 803672 w 1928813"/>
                <a:gd name="connsiteY3" fmla="*/ 0 h 1712715"/>
                <a:gd name="connsiteX4" fmla="*/ 1928813 w 1928813"/>
                <a:gd name="connsiteY4" fmla="*/ 0 h 1712715"/>
                <a:gd name="connsiteX5" fmla="*/ 1928813 w 1928813"/>
                <a:gd name="connsiteY5" fmla="*/ 391716 h 1712715"/>
                <a:gd name="connsiteX6" fmla="*/ 1928813 w 1928813"/>
                <a:gd name="connsiteY6" fmla="*/ 391716 h 1712715"/>
                <a:gd name="connsiteX7" fmla="*/ 1928813 w 1928813"/>
                <a:gd name="connsiteY7" fmla="*/ 559594 h 1712715"/>
                <a:gd name="connsiteX8" fmla="*/ 1928813 w 1928813"/>
                <a:gd name="connsiteY8" fmla="*/ 671513 h 1712715"/>
                <a:gd name="connsiteX9" fmla="*/ 1803797 w 1928813"/>
                <a:gd name="connsiteY9" fmla="*/ 671513 h 1712715"/>
                <a:gd name="connsiteX10" fmla="*/ 133952 w 1928813"/>
                <a:gd name="connsiteY10" fmla="*/ 1712715 h 1712715"/>
                <a:gd name="connsiteX11" fmla="*/ 321469 w 1928813"/>
                <a:gd name="connsiteY11" fmla="*/ 671513 h 1712715"/>
                <a:gd name="connsiteX12" fmla="*/ 0 w 1928813"/>
                <a:gd name="connsiteY12" fmla="*/ 671513 h 1712715"/>
                <a:gd name="connsiteX13" fmla="*/ 0 w 1928813"/>
                <a:gd name="connsiteY13" fmla="*/ 559594 h 1712715"/>
                <a:gd name="connsiteX14" fmla="*/ 0 w 1928813"/>
                <a:gd name="connsiteY14" fmla="*/ 391716 h 1712715"/>
                <a:gd name="connsiteX15" fmla="*/ 0 w 1928813"/>
                <a:gd name="connsiteY15" fmla="*/ 391716 h 1712715"/>
                <a:gd name="connsiteX16" fmla="*/ 0 w 1928813"/>
                <a:gd name="connsiteY16" fmla="*/ 0 h 1712715"/>
                <a:gd name="connsiteX0" fmla="*/ 0 w 1928813"/>
                <a:gd name="connsiteY0" fmla="*/ 0 h 1712715"/>
                <a:gd name="connsiteX1" fmla="*/ 321469 w 1928813"/>
                <a:gd name="connsiteY1" fmla="*/ 0 h 1712715"/>
                <a:gd name="connsiteX2" fmla="*/ 321469 w 1928813"/>
                <a:gd name="connsiteY2" fmla="*/ 0 h 1712715"/>
                <a:gd name="connsiteX3" fmla="*/ 803672 w 1928813"/>
                <a:gd name="connsiteY3" fmla="*/ 0 h 1712715"/>
                <a:gd name="connsiteX4" fmla="*/ 1928813 w 1928813"/>
                <a:gd name="connsiteY4" fmla="*/ 0 h 1712715"/>
                <a:gd name="connsiteX5" fmla="*/ 1928813 w 1928813"/>
                <a:gd name="connsiteY5" fmla="*/ 391716 h 1712715"/>
                <a:gd name="connsiteX6" fmla="*/ 1928813 w 1928813"/>
                <a:gd name="connsiteY6" fmla="*/ 391716 h 1712715"/>
                <a:gd name="connsiteX7" fmla="*/ 1928813 w 1928813"/>
                <a:gd name="connsiteY7" fmla="*/ 559594 h 1712715"/>
                <a:gd name="connsiteX8" fmla="*/ 1928813 w 1928813"/>
                <a:gd name="connsiteY8" fmla="*/ 671513 h 1712715"/>
                <a:gd name="connsiteX9" fmla="*/ 760810 w 1928813"/>
                <a:gd name="connsiteY9" fmla="*/ 657226 h 1712715"/>
                <a:gd name="connsiteX10" fmla="*/ 133952 w 1928813"/>
                <a:gd name="connsiteY10" fmla="*/ 1712715 h 1712715"/>
                <a:gd name="connsiteX11" fmla="*/ 321469 w 1928813"/>
                <a:gd name="connsiteY11" fmla="*/ 671513 h 1712715"/>
                <a:gd name="connsiteX12" fmla="*/ 0 w 1928813"/>
                <a:gd name="connsiteY12" fmla="*/ 671513 h 1712715"/>
                <a:gd name="connsiteX13" fmla="*/ 0 w 1928813"/>
                <a:gd name="connsiteY13" fmla="*/ 559594 h 1712715"/>
                <a:gd name="connsiteX14" fmla="*/ 0 w 1928813"/>
                <a:gd name="connsiteY14" fmla="*/ 391716 h 1712715"/>
                <a:gd name="connsiteX15" fmla="*/ 0 w 1928813"/>
                <a:gd name="connsiteY15" fmla="*/ 391716 h 1712715"/>
                <a:gd name="connsiteX16" fmla="*/ 0 w 1928813"/>
                <a:gd name="connsiteY16" fmla="*/ 0 h 1712715"/>
                <a:gd name="connsiteX0" fmla="*/ 400050 w 2328863"/>
                <a:gd name="connsiteY0" fmla="*/ 0 h 1457325"/>
                <a:gd name="connsiteX1" fmla="*/ 721519 w 2328863"/>
                <a:gd name="connsiteY1" fmla="*/ 0 h 1457325"/>
                <a:gd name="connsiteX2" fmla="*/ 721519 w 2328863"/>
                <a:gd name="connsiteY2" fmla="*/ 0 h 1457325"/>
                <a:gd name="connsiteX3" fmla="*/ 1203722 w 2328863"/>
                <a:gd name="connsiteY3" fmla="*/ 0 h 1457325"/>
                <a:gd name="connsiteX4" fmla="*/ 2328863 w 2328863"/>
                <a:gd name="connsiteY4" fmla="*/ 0 h 1457325"/>
                <a:gd name="connsiteX5" fmla="*/ 2328863 w 2328863"/>
                <a:gd name="connsiteY5" fmla="*/ 391716 h 1457325"/>
                <a:gd name="connsiteX6" fmla="*/ 2328863 w 2328863"/>
                <a:gd name="connsiteY6" fmla="*/ 391716 h 1457325"/>
                <a:gd name="connsiteX7" fmla="*/ 2328863 w 2328863"/>
                <a:gd name="connsiteY7" fmla="*/ 559594 h 1457325"/>
                <a:gd name="connsiteX8" fmla="*/ 2328863 w 2328863"/>
                <a:gd name="connsiteY8" fmla="*/ 671513 h 1457325"/>
                <a:gd name="connsiteX9" fmla="*/ 1160860 w 2328863"/>
                <a:gd name="connsiteY9" fmla="*/ 657226 h 1457325"/>
                <a:gd name="connsiteX10" fmla="*/ 0 w 2328863"/>
                <a:gd name="connsiteY10" fmla="*/ 1457325 h 1457325"/>
                <a:gd name="connsiteX11" fmla="*/ 721519 w 2328863"/>
                <a:gd name="connsiteY11" fmla="*/ 671513 h 1457325"/>
                <a:gd name="connsiteX12" fmla="*/ 400050 w 2328863"/>
                <a:gd name="connsiteY12" fmla="*/ 671513 h 1457325"/>
                <a:gd name="connsiteX13" fmla="*/ 400050 w 2328863"/>
                <a:gd name="connsiteY13" fmla="*/ 559594 h 1457325"/>
                <a:gd name="connsiteX14" fmla="*/ 400050 w 2328863"/>
                <a:gd name="connsiteY14" fmla="*/ 391716 h 1457325"/>
                <a:gd name="connsiteX15" fmla="*/ 400050 w 2328863"/>
                <a:gd name="connsiteY15" fmla="*/ 391716 h 1457325"/>
                <a:gd name="connsiteX16" fmla="*/ 400050 w 2328863"/>
                <a:gd name="connsiteY16" fmla="*/ 0 h 1457325"/>
                <a:gd name="connsiteX0" fmla="*/ 228600 w 2157413"/>
                <a:gd name="connsiteY0" fmla="*/ 0 h 1343025"/>
                <a:gd name="connsiteX1" fmla="*/ 550069 w 2157413"/>
                <a:gd name="connsiteY1" fmla="*/ 0 h 1343025"/>
                <a:gd name="connsiteX2" fmla="*/ 550069 w 2157413"/>
                <a:gd name="connsiteY2" fmla="*/ 0 h 1343025"/>
                <a:gd name="connsiteX3" fmla="*/ 1032272 w 2157413"/>
                <a:gd name="connsiteY3" fmla="*/ 0 h 1343025"/>
                <a:gd name="connsiteX4" fmla="*/ 2157413 w 2157413"/>
                <a:gd name="connsiteY4" fmla="*/ 0 h 1343025"/>
                <a:gd name="connsiteX5" fmla="*/ 2157413 w 2157413"/>
                <a:gd name="connsiteY5" fmla="*/ 391716 h 1343025"/>
                <a:gd name="connsiteX6" fmla="*/ 2157413 w 2157413"/>
                <a:gd name="connsiteY6" fmla="*/ 391716 h 1343025"/>
                <a:gd name="connsiteX7" fmla="*/ 2157413 w 2157413"/>
                <a:gd name="connsiteY7" fmla="*/ 559594 h 1343025"/>
                <a:gd name="connsiteX8" fmla="*/ 2157413 w 2157413"/>
                <a:gd name="connsiteY8" fmla="*/ 671513 h 1343025"/>
                <a:gd name="connsiteX9" fmla="*/ 989410 w 2157413"/>
                <a:gd name="connsiteY9" fmla="*/ 657226 h 1343025"/>
                <a:gd name="connsiteX10" fmla="*/ 0 w 2157413"/>
                <a:gd name="connsiteY10" fmla="*/ 1343025 h 1343025"/>
                <a:gd name="connsiteX11" fmla="*/ 550069 w 2157413"/>
                <a:gd name="connsiteY11" fmla="*/ 671513 h 1343025"/>
                <a:gd name="connsiteX12" fmla="*/ 228600 w 2157413"/>
                <a:gd name="connsiteY12" fmla="*/ 671513 h 1343025"/>
                <a:gd name="connsiteX13" fmla="*/ 228600 w 2157413"/>
                <a:gd name="connsiteY13" fmla="*/ 559594 h 1343025"/>
                <a:gd name="connsiteX14" fmla="*/ 228600 w 2157413"/>
                <a:gd name="connsiteY14" fmla="*/ 391716 h 1343025"/>
                <a:gd name="connsiteX15" fmla="*/ 228600 w 2157413"/>
                <a:gd name="connsiteY15" fmla="*/ 391716 h 1343025"/>
                <a:gd name="connsiteX16" fmla="*/ 228600 w 2157413"/>
                <a:gd name="connsiteY16" fmla="*/ 0 h 1343025"/>
                <a:gd name="connsiteX0" fmla="*/ 1243013 w 3171826"/>
                <a:gd name="connsiteY0" fmla="*/ 0 h 2943225"/>
                <a:gd name="connsiteX1" fmla="*/ 1564482 w 3171826"/>
                <a:gd name="connsiteY1" fmla="*/ 0 h 2943225"/>
                <a:gd name="connsiteX2" fmla="*/ 1564482 w 3171826"/>
                <a:gd name="connsiteY2" fmla="*/ 0 h 2943225"/>
                <a:gd name="connsiteX3" fmla="*/ 2046685 w 3171826"/>
                <a:gd name="connsiteY3" fmla="*/ 0 h 2943225"/>
                <a:gd name="connsiteX4" fmla="*/ 3171826 w 3171826"/>
                <a:gd name="connsiteY4" fmla="*/ 0 h 2943225"/>
                <a:gd name="connsiteX5" fmla="*/ 3171826 w 3171826"/>
                <a:gd name="connsiteY5" fmla="*/ 391716 h 2943225"/>
                <a:gd name="connsiteX6" fmla="*/ 3171826 w 3171826"/>
                <a:gd name="connsiteY6" fmla="*/ 391716 h 2943225"/>
                <a:gd name="connsiteX7" fmla="*/ 3171826 w 3171826"/>
                <a:gd name="connsiteY7" fmla="*/ 559594 h 2943225"/>
                <a:gd name="connsiteX8" fmla="*/ 3171826 w 3171826"/>
                <a:gd name="connsiteY8" fmla="*/ 671513 h 2943225"/>
                <a:gd name="connsiteX9" fmla="*/ 2003823 w 3171826"/>
                <a:gd name="connsiteY9" fmla="*/ 657226 h 2943225"/>
                <a:gd name="connsiteX10" fmla="*/ 0 w 3171826"/>
                <a:gd name="connsiteY10" fmla="*/ 2943225 h 2943225"/>
                <a:gd name="connsiteX11" fmla="*/ 1564482 w 3171826"/>
                <a:gd name="connsiteY11" fmla="*/ 671513 h 2943225"/>
                <a:gd name="connsiteX12" fmla="*/ 1243013 w 3171826"/>
                <a:gd name="connsiteY12" fmla="*/ 671513 h 2943225"/>
                <a:gd name="connsiteX13" fmla="*/ 1243013 w 3171826"/>
                <a:gd name="connsiteY13" fmla="*/ 559594 h 2943225"/>
                <a:gd name="connsiteX14" fmla="*/ 1243013 w 3171826"/>
                <a:gd name="connsiteY14" fmla="*/ 391716 h 2943225"/>
                <a:gd name="connsiteX15" fmla="*/ 1243013 w 3171826"/>
                <a:gd name="connsiteY15" fmla="*/ 391716 h 2943225"/>
                <a:gd name="connsiteX16" fmla="*/ 1243013 w 3171826"/>
                <a:gd name="connsiteY16" fmla="*/ 0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1826" h="2943225">
                  <a:moveTo>
                    <a:pt x="1243013" y="0"/>
                  </a:moveTo>
                  <a:lnTo>
                    <a:pt x="1564482" y="0"/>
                  </a:lnTo>
                  <a:lnTo>
                    <a:pt x="1564482" y="0"/>
                  </a:lnTo>
                  <a:lnTo>
                    <a:pt x="2046685" y="0"/>
                  </a:lnTo>
                  <a:lnTo>
                    <a:pt x="3171826" y="0"/>
                  </a:lnTo>
                  <a:lnTo>
                    <a:pt x="3171826" y="391716"/>
                  </a:lnTo>
                  <a:lnTo>
                    <a:pt x="3171826" y="391716"/>
                  </a:lnTo>
                  <a:lnTo>
                    <a:pt x="3171826" y="559594"/>
                  </a:lnTo>
                  <a:lnTo>
                    <a:pt x="3171826" y="671513"/>
                  </a:lnTo>
                  <a:lnTo>
                    <a:pt x="2003823" y="657226"/>
                  </a:lnTo>
                  <a:lnTo>
                    <a:pt x="0" y="2943225"/>
                  </a:lnTo>
                  <a:lnTo>
                    <a:pt x="1564482" y="671513"/>
                  </a:lnTo>
                  <a:lnTo>
                    <a:pt x="1243013" y="671513"/>
                  </a:lnTo>
                  <a:lnTo>
                    <a:pt x="1243013" y="559594"/>
                  </a:lnTo>
                  <a:lnTo>
                    <a:pt x="1243013" y="391716"/>
                  </a:lnTo>
                  <a:lnTo>
                    <a:pt x="1243013" y="391716"/>
                  </a:lnTo>
                  <a:lnTo>
                    <a:pt x="1243013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0164" y="457200"/>
              <a:ext cx="1890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জোডায় কাজ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20712" y="5682584"/>
            <a:ext cx="510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কেকটির কত অংশ পূর্ণ আছে তা দুটি নিয়মে দেখাও?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44" y="1166892"/>
            <a:ext cx="5501444" cy="402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72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300" y="300038"/>
            <a:ext cx="402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 ভগ্নাংশ দিয়ে গুণ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15201"/>
              </p:ext>
            </p:extLst>
          </p:nvPr>
        </p:nvGraphicFramePr>
        <p:xfrm>
          <a:off x="8462202" y="1831126"/>
          <a:ext cx="2011366" cy="1463040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287338"/>
                <a:gridCol w="287338"/>
                <a:gridCol w="287338"/>
                <a:gridCol w="287338"/>
                <a:gridCol w="287338"/>
                <a:gridCol w="287338"/>
                <a:gridCol w="287338"/>
              </a:tblGrid>
              <a:tr h="288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590545" y="675199"/>
            <a:ext cx="5186361" cy="3287985"/>
            <a:chOff x="6600820" y="884813"/>
            <a:chExt cx="5186361" cy="328798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0672757" y="2012164"/>
              <a:ext cx="14287" cy="1594912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8458192" y="3607076"/>
              <a:ext cx="2043107" cy="14289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Left Brace 14"/>
            <p:cNvSpPr/>
            <p:nvPr/>
          </p:nvSpPr>
          <p:spPr>
            <a:xfrm>
              <a:off x="8158160" y="2097892"/>
              <a:ext cx="357182" cy="1079214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 rot="5400000">
              <a:off x="9025866" y="1193954"/>
              <a:ext cx="350549" cy="1457327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87044" y="2749666"/>
              <a:ext cx="1100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 মিটার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51122" y="3711133"/>
              <a:ext cx="1100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 মিটার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600820" y="2360072"/>
                  <a:ext cx="1471611" cy="6204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প্রস্থ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</m:t>
                          </m:r>
                        </m:den>
                      </m:f>
                    </m:oMath>
                  </a14:m>
                  <a:r>
                    <a:rPr lang="bn-IN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মিটার</a:t>
                  </a:r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0820" y="2360072"/>
                  <a:ext cx="1471611" cy="62042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198" r="-5785" b="-127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443907" y="884813"/>
                  <a:ext cx="2643186" cy="64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দৈর্ঘ্য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a14:m>
                  <a:r>
                    <a:rPr lang="bn-IN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মিটার</a:t>
                  </a:r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3907" y="884813"/>
                  <a:ext cx="2643186" cy="64735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56" b="-113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Rectangular Callout 41"/>
          <p:cNvSpPr/>
          <p:nvPr/>
        </p:nvSpPr>
        <p:spPr>
          <a:xfrm>
            <a:off x="3543300" y="1211057"/>
            <a:ext cx="4660396" cy="1377145"/>
          </a:xfrm>
          <a:custGeom>
            <a:avLst/>
            <a:gdLst>
              <a:gd name="connsiteX0" fmla="*/ 0 w 1993115"/>
              <a:gd name="connsiteY0" fmla="*/ 0 h 605620"/>
              <a:gd name="connsiteX1" fmla="*/ 1162650 w 1993115"/>
              <a:gd name="connsiteY1" fmla="*/ 0 h 605620"/>
              <a:gd name="connsiteX2" fmla="*/ 1162650 w 1993115"/>
              <a:gd name="connsiteY2" fmla="*/ 0 h 605620"/>
              <a:gd name="connsiteX3" fmla="*/ 1660929 w 1993115"/>
              <a:gd name="connsiteY3" fmla="*/ 0 h 605620"/>
              <a:gd name="connsiteX4" fmla="*/ 1993115 w 1993115"/>
              <a:gd name="connsiteY4" fmla="*/ 0 h 605620"/>
              <a:gd name="connsiteX5" fmla="*/ 1993115 w 1993115"/>
              <a:gd name="connsiteY5" fmla="*/ 353278 h 605620"/>
              <a:gd name="connsiteX6" fmla="*/ 3910312 w 1993115"/>
              <a:gd name="connsiteY6" fmla="*/ 1009938 h 605620"/>
              <a:gd name="connsiteX7" fmla="*/ 1993115 w 1993115"/>
              <a:gd name="connsiteY7" fmla="*/ 504683 h 605620"/>
              <a:gd name="connsiteX8" fmla="*/ 1993115 w 1993115"/>
              <a:gd name="connsiteY8" fmla="*/ 605620 h 605620"/>
              <a:gd name="connsiteX9" fmla="*/ 1660929 w 1993115"/>
              <a:gd name="connsiteY9" fmla="*/ 605620 h 605620"/>
              <a:gd name="connsiteX10" fmla="*/ 1162650 w 1993115"/>
              <a:gd name="connsiteY10" fmla="*/ 605620 h 605620"/>
              <a:gd name="connsiteX11" fmla="*/ 1162650 w 1993115"/>
              <a:gd name="connsiteY11" fmla="*/ 605620 h 605620"/>
              <a:gd name="connsiteX12" fmla="*/ 0 w 1993115"/>
              <a:gd name="connsiteY12" fmla="*/ 605620 h 605620"/>
              <a:gd name="connsiteX13" fmla="*/ 0 w 1993115"/>
              <a:gd name="connsiteY13" fmla="*/ 504683 h 605620"/>
              <a:gd name="connsiteX14" fmla="*/ 0 w 1993115"/>
              <a:gd name="connsiteY14" fmla="*/ 353278 h 605620"/>
              <a:gd name="connsiteX15" fmla="*/ 0 w 1993115"/>
              <a:gd name="connsiteY15" fmla="*/ 353278 h 605620"/>
              <a:gd name="connsiteX16" fmla="*/ 0 w 1993115"/>
              <a:gd name="connsiteY16" fmla="*/ 0 h 605620"/>
              <a:gd name="connsiteX0" fmla="*/ 0 w 3910312"/>
              <a:gd name="connsiteY0" fmla="*/ 0 h 1009938"/>
              <a:gd name="connsiteX1" fmla="*/ 1162650 w 3910312"/>
              <a:gd name="connsiteY1" fmla="*/ 0 h 1009938"/>
              <a:gd name="connsiteX2" fmla="*/ 1162650 w 3910312"/>
              <a:gd name="connsiteY2" fmla="*/ 0 h 1009938"/>
              <a:gd name="connsiteX3" fmla="*/ 1660929 w 3910312"/>
              <a:gd name="connsiteY3" fmla="*/ 0 h 1009938"/>
              <a:gd name="connsiteX4" fmla="*/ 1993115 w 3910312"/>
              <a:gd name="connsiteY4" fmla="*/ 0 h 1009938"/>
              <a:gd name="connsiteX5" fmla="*/ 1993115 w 3910312"/>
              <a:gd name="connsiteY5" fmla="*/ 353278 h 1009938"/>
              <a:gd name="connsiteX6" fmla="*/ 3910312 w 3910312"/>
              <a:gd name="connsiteY6" fmla="*/ 1009938 h 1009938"/>
              <a:gd name="connsiteX7" fmla="*/ 1993115 w 3910312"/>
              <a:gd name="connsiteY7" fmla="*/ 504683 h 1009938"/>
              <a:gd name="connsiteX8" fmla="*/ 1993115 w 3910312"/>
              <a:gd name="connsiteY8" fmla="*/ 819933 h 1009938"/>
              <a:gd name="connsiteX9" fmla="*/ 1660929 w 3910312"/>
              <a:gd name="connsiteY9" fmla="*/ 605620 h 1009938"/>
              <a:gd name="connsiteX10" fmla="*/ 1162650 w 3910312"/>
              <a:gd name="connsiteY10" fmla="*/ 605620 h 1009938"/>
              <a:gd name="connsiteX11" fmla="*/ 1162650 w 3910312"/>
              <a:gd name="connsiteY11" fmla="*/ 605620 h 1009938"/>
              <a:gd name="connsiteX12" fmla="*/ 0 w 3910312"/>
              <a:gd name="connsiteY12" fmla="*/ 605620 h 1009938"/>
              <a:gd name="connsiteX13" fmla="*/ 0 w 3910312"/>
              <a:gd name="connsiteY13" fmla="*/ 504683 h 1009938"/>
              <a:gd name="connsiteX14" fmla="*/ 0 w 3910312"/>
              <a:gd name="connsiteY14" fmla="*/ 353278 h 1009938"/>
              <a:gd name="connsiteX15" fmla="*/ 0 w 3910312"/>
              <a:gd name="connsiteY15" fmla="*/ 353278 h 1009938"/>
              <a:gd name="connsiteX16" fmla="*/ 0 w 3910312"/>
              <a:gd name="connsiteY16" fmla="*/ 0 h 1009938"/>
              <a:gd name="connsiteX0" fmla="*/ 0 w 3910312"/>
              <a:gd name="connsiteY0" fmla="*/ 0 h 1377145"/>
              <a:gd name="connsiteX1" fmla="*/ 1162650 w 3910312"/>
              <a:gd name="connsiteY1" fmla="*/ 0 h 1377145"/>
              <a:gd name="connsiteX2" fmla="*/ 1162650 w 3910312"/>
              <a:gd name="connsiteY2" fmla="*/ 0 h 1377145"/>
              <a:gd name="connsiteX3" fmla="*/ 1660929 w 3910312"/>
              <a:gd name="connsiteY3" fmla="*/ 0 h 1377145"/>
              <a:gd name="connsiteX4" fmla="*/ 1993115 w 3910312"/>
              <a:gd name="connsiteY4" fmla="*/ 0 h 1377145"/>
              <a:gd name="connsiteX5" fmla="*/ 1993115 w 3910312"/>
              <a:gd name="connsiteY5" fmla="*/ 353278 h 1377145"/>
              <a:gd name="connsiteX6" fmla="*/ 3910312 w 3910312"/>
              <a:gd name="connsiteY6" fmla="*/ 1009938 h 1377145"/>
              <a:gd name="connsiteX7" fmla="*/ 1993115 w 3910312"/>
              <a:gd name="connsiteY7" fmla="*/ 504683 h 1377145"/>
              <a:gd name="connsiteX8" fmla="*/ 507215 w 3910312"/>
              <a:gd name="connsiteY8" fmla="*/ 1377145 h 1377145"/>
              <a:gd name="connsiteX9" fmla="*/ 1660929 w 3910312"/>
              <a:gd name="connsiteY9" fmla="*/ 605620 h 1377145"/>
              <a:gd name="connsiteX10" fmla="*/ 1162650 w 3910312"/>
              <a:gd name="connsiteY10" fmla="*/ 605620 h 1377145"/>
              <a:gd name="connsiteX11" fmla="*/ 1162650 w 3910312"/>
              <a:gd name="connsiteY11" fmla="*/ 605620 h 1377145"/>
              <a:gd name="connsiteX12" fmla="*/ 0 w 3910312"/>
              <a:gd name="connsiteY12" fmla="*/ 605620 h 1377145"/>
              <a:gd name="connsiteX13" fmla="*/ 0 w 3910312"/>
              <a:gd name="connsiteY13" fmla="*/ 504683 h 1377145"/>
              <a:gd name="connsiteX14" fmla="*/ 0 w 3910312"/>
              <a:gd name="connsiteY14" fmla="*/ 353278 h 1377145"/>
              <a:gd name="connsiteX15" fmla="*/ 0 w 3910312"/>
              <a:gd name="connsiteY15" fmla="*/ 353278 h 1377145"/>
              <a:gd name="connsiteX16" fmla="*/ 0 w 3910312"/>
              <a:gd name="connsiteY16" fmla="*/ 0 h 1377145"/>
              <a:gd name="connsiteX0" fmla="*/ 0 w 3910312"/>
              <a:gd name="connsiteY0" fmla="*/ 0 h 1377145"/>
              <a:gd name="connsiteX1" fmla="*/ 1162650 w 3910312"/>
              <a:gd name="connsiteY1" fmla="*/ 0 h 1377145"/>
              <a:gd name="connsiteX2" fmla="*/ 1162650 w 3910312"/>
              <a:gd name="connsiteY2" fmla="*/ 0 h 1377145"/>
              <a:gd name="connsiteX3" fmla="*/ 1660929 w 3910312"/>
              <a:gd name="connsiteY3" fmla="*/ 0 h 1377145"/>
              <a:gd name="connsiteX4" fmla="*/ 1993115 w 3910312"/>
              <a:gd name="connsiteY4" fmla="*/ 0 h 1377145"/>
              <a:gd name="connsiteX5" fmla="*/ 1993115 w 3910312"/>
              <a:gd name="connsiteY5" fmla="*/ 353278 h 1377145"/>
              <a:gd name="connsiteX6" fmla="*/ 3910312 w 3910312"/>
              <a:gd name="connsiteY6" fmla="*/ 1009938 h 1377145"/>
              <a:gd name="connsiteX7" fmla="*/ 1993115 w 3910312"/>
              <a:gd name="connsiteY7" fmla="*/ 504683 h 1377145"/>
              <a:gd name="connsiteX8" fmla="*/ 507215 w 3910312"/>
              <a:gd name="connsiteY8" fmla="*/ 1377145 h 1377145"/>
              <a:gd name="connsiteX9" fmla="*/ 1160866 w 3910312"/>
              <a:gd name="connsiteY9" fmla="*/ 605620 h 1377145"/>
              <a:gd name="connsiteX10" fmla="*/ 1162650 w 3910312"/>
              <a:gd name="connsiteY10" fmla="*/ 605620 h 1377145"/>
              <a:gd name="connsiteX11" fmla="*/ 1162650 w 3910312"/>
              <a:gd name="connsiteY11" fmla="*/ 605620 h 1377145"/>
              <a:gd name="connsiteX12" fmla="*/ 0 w 3910312"/>
              <a:gd name="connsiteY12" fmla="*/ 605620 h 1377145"/>
              <a:gd name="connsiteX13" fmla="*/ 0 w 3910312"/>
              <a:gd name="connsiteY13" fmla="*/ 504683 h 1377145"/>
              <a:gd name="connsiteX14" fmla="*/ 0 w 3910312"/>
              <a:gd name="connsiteY14" fmla="*/ 353278 h 1377145"/>
              <a:gd name="connsiteX15" fmla="*/ 0 w 3910312"/>
              <a:gd name="connsiteY15" fmla="*/ 353278 h 1377145"/>
              <a:gd name="connsiteX16" fmla="*/ 0 w 3910312"/>
              <a:gd name="connsiteY16" fmla="*/ 0 h 1377145"/>
              <a:gd name="connsiteX0" fmla="*/ 0 w 3910312"/>
              <a:gd name="connsiteY0" fmla="*/ 0 h 1377145"/>
              <a:gd name="connsiteX1" fmla="*/ 1162650 w 3910312"/>
              <a:gd name="connsiteY1" fmla="*/ 0 h 1377145"/>
              <a:gd name="connsiteX2" fmla="*/ 1162650 w 3910312"/>
              <a:gd name="connsiteY2" fmla="*/ 0 h 1377145"/>
              <a:gd name="connsiteX3" fmla="*/ 1660929 w 3910312"/>
              <a:gd name="connsiteY3" fmla="*/ 0 h 1377145"/>
              <a:gd name="connsiteX4" fmla="*/ 1993115 w 3910312"/>
              <a:gd name="connsiteY4" fmla="*/ 0 h 1377145"/>
              <a:gd name="connsiteX5" fmla="*/ 1964540 w 3910312"/>
              <a:gd name="connsiteY5" fmla="*/ 253265 h 1377145"/>
              <a:gd name="connsiteX6" fmla="*/ 3910312 w 3910312"/>
              <a:gd name="connsiteY6" fmla="*/ 1009938 h 1377145"/>
              <a:gd name="connsiteX7" fmla="*/ 1993115 w 3910312"/>
              <a:gd name="connsiteY7" fmla="*/ 504683 h 1377145"/>
              <a:gd name="connsiteX8" fmla="*/ 507215 w 3910312"/>
              <a:gd name="connsiteY8" fmla="*/ 1377145 h 1377145"/>
              <a:gd name="connsiteX9" fmla="*/ 1160866 w 3910312"/>
              <a:gd name="connsiteY9" fmla="*/ 605620 h 1377145"/>
              <a:gd name="connsiteX10" fmla="*/ 1162650 w 3910312"/>
              <a:gd name="connsiteY10" fmla="*/ 605620 h 1377145"/>
              <a:gd name="connsiteX11" fmla="*/ 1162650 w 3910312"/>
              <a:gd name="connsiteY11" fmla="*/ 605620 h 1377145"/>
              <a:gd name="connsiteX12" fmla="*/ 0 w 3910312"/>
              <a:gd name="connsiteY12" fmla="*/ 605620 h 1377145"/>
              <a:gd name="connsiteX13" fmla="*/ 0 w 3910312"/>
              <a:gd name="connsiteY13" fmla="*/ 504683 h 1377145"/>
              <a:gd name="connsiteX14" fmla="*/ 0 w 3910312"/>
              <a:gd name="connsiteY14" fmla="*/ 353278 h 1377145"/>
              <a:gd name="connsiteX15" fmla="*/ 0 w 3910312"/>
              <a:gd name="connsiteY15" fmla="*/ 353278 h 1377145"/>
              <a:gd name="connsiteX16" fmla="*/ 0 w 3910312"/>
              <a:gd name="connsiteY16" fmla="*/ 0 h 1377145"/>
              <a:gd name="connsiteX0" fmla="*/ 0 w 3910312"/>
              <a:gd name="connsiteY0" fmla="*/ 0 h 1377145"/>
              <a:gd name="connsiteX1" fmla="*/ 1162650 w 3910312"/>
              <a:gd name="connsiteY1" fmla="*/ 0 h 1377145"/>
              <a:gd name="connsiteX2" fmla="*/ 1162650 w 3910312"/>
              <a:gd name="connsiteY2" fmla="*/ 0 h 1377145"/>
              <a:gd name="connsiteX3" fmla="*/ 1660929 w 3910312"/>
              <a:gd name="connsiteY3" fmla="*/ 0 h 1377145"/>
              <a:gd name="connsiteX4" fmla="*/ 1993115 w 3910312"/>
              <a:gd name="connsiteY4" fmla="*/ 0 h 1377145"/>
              <a:gd name="connsiteX5" fmla="*/ 1964540 w 3910312"/>
              <a:gd name="connsiteY5" fmla="*/ 253265 h 1377145"/>
              <a:gd name="connsiteX6" fmla="*/ 3910312 w 3910312"/>
              <a:gd name="connsiteY6" fmla="*/ 1009938 h 1377145"/>
              <a:gd name="connsiteX7" fmla="*/ 1477633 w 3910312"/>
              <a:gd name="connsiteY7" fmla="*/ 661845 h 1377145"/>
              <a:gd name="connsiteX8" fmla="*/ 507215 w 3910312"/>
              <a:gd name="connsiteY8" fmla="*/ 1377145 h 1377145"/>
              <a:gd name="connsiteX9" fmla="*/ 1160866 w 3910312"/>
              <a:gd name="connsiteY9" fmla="*/ 605620 h 1377145"/>
              <a:gd name="connsiteX10" fmla="*/ 1162650 w 3910312"/>
              <a:gd name="connsiteY10" fmla="*/ 605620 h 1377145"/>
              <a:gd name="connsiteX11" fmla="*/ 1162650 w 3910312"/>
              <a:gd name="connsiteY11" fmla="*/ 605620 h 1377145"/>
              <a:gd name="connsiteX12" fmla="*/ 0 w 3910312"/>
              <a:gd name="connsiteY12" fmla="*/ 605620 h 1377145"/>
              <a:gd name="connsiteX13" fmla="*/ 0 w 3910312"/>
              <a:gd name="connsiteY13" fmla="*/ 504683 h 1377145"/>
              <a:gd name="connsiteX14" fmla="*/ 0 w 3910312"/>
              <a:gd name="connsiteY14" fmla="*/ 353278 h 1377145"/>
              <a:gd name="connsiteX15" fmla="*/ 0 w 3910312"/>
              <a:gd name="connsiteY15" fmla="*/ 353278 h 1377145"/>
              <a:gd name="connsiteX16" fmla="*/ 0 w 3910312"/>
              <a:gd name="connsiteY16" fmla="*/ 0 h 1377145"/>
              <a:gd name="connsiteX0" fmla="*/ 0 w 3910312"/>
              <a:gd name="connsiteY0" fmla="*/ 0 h 1377145"/>
              <a:gd name="connsiteX1" fmla="*/ 1162650 w 3910312"/>
              <a:gd name="connsiteY1" fmla="*/ 0 h 1377145"/>
              <a:gd name="connsiteX2" fmla="*/ 1162650 w 3910312"/>
              <a:gd name="connsiteY2" fmla="*/ 0 h 1377145"/>
              <a:gd name="connsiteX3" fmla="*/ 1660929 w 3910312"/>
              <a:gd name="connsiteY3" fmla="*/ 0 h 1377145"/>
              <a:gd name="connsiteX4" fmla="*/ 1993115 w 3910312"/>
              <a:gd name="connsiteY4" fmla="*/ 0 h 1377145"/>
              <a:gd name="connsiteX5" fmla="*/ 1964540 w 3910312"/>
              <a:gd name="connsiteY5" fmla="*/ 253265 h 1377145"/>
              <a:gd name="connsiteX6" fmla="*/ 3910312 w 3910312"/>
              <a:gd name="connsiteY6" fmla="*/ 1009938 h 1377145"/>
              <a:gd name="connsiteX7" fmla="*/ 1741368 w 3910312"/>
              <a:gd name="connsiteY7" fmla="*/ 604695 h 1377145"/>
              <a:gd name="connsiteX8" fmla="*/ 507215 w 3910312"/>
              <a:gd name="connsiteY8" fmla="*/ 1377145 h 1377145"/>
              <a:gd name="connsiteX9" fmla="*/ 1160866 w 3910312"/>
              <a:gd name="connsiteY9" fmla="*/ 605620 h 1377145"/>
              <a:gd name="connsiteX10" fmla="*/ 1162650 w 3910312"/>
              <a:gd name="connsiteY10" fmla="*/ 605620 h 1377145"/>
              <a:gd name="connsiteX11" fmla="*/ 1162650 w 3910312"/>
              <a:gd name="connsiteY11" fmla="*/ 605620 h 1377145"/>
              <a:gd name="connsiteX12" fmla="*/ 0 w 3910312"/>
              <a:gd name="connsiteY12" fmla="*/ 605620 h 1377145"/>
              <a:gd name="connsiteX13" fmla="*/ 0 w 3910312"/>
              <a:gd name="connsiteY13" fmla="*/ 504683 h 1377145"/>
              <a:gd name="connsiteX14" fmla="*/ 0 w 3910312"/>
              <a:gd name="connsiteY14" fmla="*/ 353278 h 1377145"/>
              <a:gd name="connsiteX15" fmla="*/ 0 w 3910312"/>
              <a:gd name="connsiteY15" fmla="*/ 353278 h 1377145"/>
              <a:gd name="connsiteX16" fmla="*/ 0 w 3910312"/>
              <a:gd name="connsiteY16" fmla="*/ 0 h 137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0312" h="1377145">
                <a:moveTo>
                  <a:pt x="0" y="0"/>
                </a:moveTo>
                <a:lnTo>
                  <a:pt x="1162650" y="0"/>
                </a:lnTo>
                <a:lnTo>
                  <a:pt x="1162650" y="0"/>
                </a:lnTo>
                <a:lnTo>
                  <a:pt x="1660929" y="0"/>
                </a:lnTo>
                <a:lnTo>
                  <a:pt x="1993115" y="0"/>
                </a:lnTo>
                <a:lnTo>
                  <a:pt x="1964540" y="253265"/>
                </a:lnTo>
                <a:lnTo>
                  <a:pt x="3910312" y="1009938"/>
                </a:lnTo>
                <a:lnTo>
                  <a:pt x="1741368" y="604695"/>
                </a:lnTo>
                <a:lnTo>
                  <a:pt x="507215" y="1377145"/>
                </a:lnTo>
                <a:lnTo>
                  <a:pt x="1160866" y="605620"/>
                </a:lnTo>
                <a:lnTo>
                  <a:pt x="1162650" y="605620"/>
                </a:lnTo>
                <a:lnTo>
                  <a:pt x="1162650" y="605620"/>
                </a:lnTo>
                <a:lnTo>
                  <a:pt x="0" y="605620"/>
                </a:lnTo>
                <a:lnTo>
                  <a:pt x="0" y="504683"/>
                </a:lnTo>
                <a:lnTo>
                  <a:pt x="0" y="353278"/>
                </a:lnTo>
                <a:lnTo>
                  <a:pt x="0" y="353278"/>
                </a:lnTo>
                <a:lnTo>
                  <a:pt x="0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543300" y="1279931"/>
            <a:ext cx="270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থেকে লক্ষ করিঃ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2039" y="2789903"/>
            <a:ext cx="7946521" cy="390779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02714" y="2837256"/>
                <a:ext cx="8000982" cy="38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বর্গক্ষেত্রটির ক্ষেত্রফল=১মি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১মি= ১ বর্গমিটার।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বর্গক্ষেত্রের দৈর্ঘ্যকে ৭ ভাগে এবং প্রস্থকে ৪ ভাগে বিভক্ত করা হয়েছে। ফলে বর্গক্ষেত্রটি ২৮ টি আয়তক্ষেত্রে বিভক্ত হয়েছে এবং প্রত্যেকটি আয়তক্ষেত্রের ক্ষেত্রফল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২৮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বর্গমিটার।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গাঢ় অংশের দৈর্ঘ্য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এবং প্রস্থ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, যার ক্ষত্রফল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বর্গমিটার=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২৮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বর্গমিটার।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 গাঢ় আংশে ১৫ টি আয়তক্ষেত্র থাকায় গাঢ় অংশের ক্ষেত্রফল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২৮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১৫)=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২৮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বর্গমিটার।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14" y="2837256"/>
                <a:ext cx="8000982" cy="3813095"/>
              </a:xfrm>
              <a:prstGeom prst="rect">
                <a:avLst/>
              </a:prstGeom>
              <a:blipFill rotWithShape="0">
                <a:blip r:embed="rId4"/>
                <a:stretch>
                  <a:fillRect l="-990" t="-1917" r="-2056" b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82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300" y="300038"/>
            <a:ext cx="402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 ভগ্নাংশ দিয়ে গুণ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98920993"/>
              </p:ext>
            </p:extLst>
          </p:nvPr>
        </p:nvGraphicFramePr>
        <p:xfrm>
          <a:off x="383379" y="926663"/>
          <a:ext cx="3840163" cy="288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5441023"/>
              </p:ext>
            </p:extLst>
          </p:nvPr>
        </p:nvGraphicFramePr>
        <p:xfrm>
          <a:off x="4357687" y="1011732"/>
          <a:ext cx="2986090" cy="2728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5817" y="1891826"/>
            <a:ext cx="1100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4023619107"/>
              </p:ext>
            </p:extLst>
          </p:nvPr>
        </p:nvGraphicFramePr>
        <p:xfrm>
          <a:off x="7934324" y="1018371"/>
          <a:ext cx="3367088" cy="271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243762" y="1914525"/>
            <a:ext cx="1100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550191" y="1357313"/>
                <a:ext cx="642938" cy="74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num>
                        <m:den>
                          <m:r>
                            <a:rPr lang="b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91" y="1357313"/>
                <a:ext cx="642938" cy="7442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054199" y="1529772"/>
                <a:ext cx="592936" cy="724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99" y="1529772"/>
                <a:ext cx="592936" cy="72410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8829674" y="1529772"/>
                <a:ext cx="585789" cy="769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১৫</m:t>
                          </m:r>
                        </m:num>
                        <m:den>
                          <m:r>
                            <a:rPr lang="b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২৮</m:t>
                          </m:r>
                          <m:r>
                            <a:rPr lang="b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674" y="1529772"/>
                <a:ext cx="585789" cy="76950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3518292" y="4029075"/>
                <a:ext cx="3050384" cy="665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৪</m:t>
                        </m:r>
                      </m:den>
                    </m:f>
                    <m:r>
                      <a:rPr lang="bn-IN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৫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৭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৪</m:t>
                        </m:r>
                      </m:den>
                    </m:f>
                    <m:r>
                      <a:rPr lang="bn-IN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১৫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২৮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92" y="4029075"/>
                <a:ext cx="3050384" cy="665823"/>
              </a:xfrm>
              <a:prstGeom prst="rect">
                <a:avLst/>
              </a:prstGeom>
              <a:blipFill rotWithShape="0">
                <a:blip r:embed="rId16"/>
                <a:stretch>
                  <a:fillRect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3361128" y="5398143"/>
                <a:ext cx="5468546" cy="73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IN" sz="24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দ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ুটি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ভগ্নাংশের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গুণফল</m:t>
                    </m:r>
                    <m:r>
                      <a:rPr lang="bn-IN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ভগ্নাংশদ্বয়ের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লবের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গুণফল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ভগ্নাংশদ্বয়ের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হরের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গুণফল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128" y="5398143"/>
                <a:ext cx="5468546" cy="732252"/>
              </a:xfrm>
              <a:prstGeom prst="rect">
                <a:avLst/>
              </a:prstGeom>
              <a:blipFill rotWithShape="0">
                <a:blip r:embed="rId1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7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45" grpId="0">
        <p:bldAsOne/>
      </p:bldGraphic>
      <p:bldP spid="50" grpId="0"/>
      <p:bldP spid="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168"/>
          <a:stretch/>
        </p:blipFill>
        <p:spPr>
          <a:xfrm>
            <a:off x="3228974" y="1323594"/>
            <a:ext cx="5829302" cy="31525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343400" y="4843463"/>
                <a:ext cx="5400675" cy="1747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ও  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১৪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দুটি ভগ্নাংশ –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ভগ্নাংশ দুটিকে অপ্রকৃত ভগ্নাংশরুপে প্রকাশ কর।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ভগ্নাংশ দুটির গুণফল নির্ণয় কর।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43463"/>
                <a:ext cx="5400675" cy="1747979"/>
              </a:xfrm>
              <a:prstGeom prst="rect">
                <a:avLst/>
              </a:prstGeom>
              <a:blipFill rotWithShape="0">
                <a:blip r:embed="rId3"/>
                <a:stretch>
                  <a:fillRect l="-1808" b="-7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900614" y="295949"/>
            <a:ext cx="1985960" cy="843974"/>
            <a:chOff x="928689" y="956251"/>
            <a:chExt cx="1985960" cy="843974"/>
          </a:xfrm>
        </p:grpSpPr>
        <p:sp>
          <p:nvSpPr>
            <p:cNvPr id="5" name="Horizontal Scroll 4"/>
            <p:cNvSpPr/>
            <p:nvPr/>
          </p:nvSpPr>
          <p:spPr>
            <a:xfrm>
              <a:off x="928689" y="956251"/>
              <a:ext cx="1757362" cy="843974"/>
            </a:xfrm>
            <a:prstGeom prst="horizontalScroll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4424" y="1085850"/>
              <a:ext cx="1800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05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14865" y="378112"/>
            <a:ext cx="2043113" cy="757236"/>
            <a:chOff x="4614865" y="378112"/>
            <a:chExt cx="2043113" cy="757236"/>
          </a:xfrm>
        </p:grpSpPr>
        <p:sp>
          <p:nvSpPr>
            <p:cNvPr id="3" name="Flowchart: Magnetic Disk 2"/>
            <p:cNvSpPr/>
            <p:nvPr/>
          </p:nvSpPr>
          <p:spPr>
            <a:xfrm>
              <a:off x="4614865" y="378112"/>
              <a:ext cx="2028824" cy="685800"/>
            </a:xfrm>
            <a:prstGeom prst="flowChartMagneticDisk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29154" y="550573"/>
              <a:ext cx="2028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4351" y="1285875"/>
                <a:ext cx="11272838" cy="101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সাব্বির আহমেদ তাঁর সম্পত্তির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১৪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অংশের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মালিক।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তিনি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তাঁর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তিন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সন্তানকে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করে দিলেন। বাকি সম্পত্তির মূল্য ৫০০০০ টাকা।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1" y="1285875"/>
                <a:ext cx="11272838" cy="1014445"/>
              </a:xfrm>
              <a:prstGeom prst="rect">
                <a:avLst/>
              </a:prstGeom>
              <a:blipFill rotWithShape="0">
                <a:blip r:embed="rId2"/>
                <a:stretch>
                  <a:fillRect l="-811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771651" y="3336670"/>
                <a:ext cx="7472362" cy="1383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ক)উদাহরণসহ প্রকৃত ও অপ্রকৃত ভগ্নাংশের সঙ্গা লিখ।                              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১৩</m:t>
                        </m:r>
                      </m:num>
                      <m:den>
                        <m: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১৪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ও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কে গুণ করে গূণফলকে সমতুল ভগ্নাংশে প্রকাশ কর।           গ) প্রত্যেক সন্তান কত টাকার সম্পদ পেলেন।             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3336670"/>
                <a:ext cx="7472362" cy="1383777"/>
              </a:xfrm>
              <a:prstGeom prst="rect">
                <a:avLst/>
              </a:prstGeom>
              <a:blipFill rotWithShape="0">
                <a:blip r:embed="rId3"/>
                <a:stretch>
                  <a:fillRect l="-1306" t="-3524" b="-9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82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274782"/>
            <a:ext cx="11215687" cy="5372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24792" r="5574" b="29792"/>
          <a:stretch/>
        </p:blipFill>
        <p:spPr>
          <a:xfrm>
            <a:off x="7558088" y="3214688"/>
            <a:ext cx="4000500" cy="1535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088" y="5886450"/>
            <a:ext cx="977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৩টি চিত্র দেখে ৩টি ভগ্নাংশ তৈরি করে এদের গুণফল নির্ণয় কর।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9300" y="274782"/>
            <a:ext cx="2243138" cy="778162"/>
            <a:chOff x="5829300" y="274782"/>
            <a:chExt cx="2243138" cy="778162"/>
          </a:xfrm>
        </p:grpSpPr>
        <p:sp>
          <p:nvSpPr>
            <p:cNvPr id="4" name="TextBox 3"/>
            <p:cNvSpPr txBox="1"/>
            <p:nvPr/>
          </p:nvSpPr>
          <p:spPr>
            <a:xfrm>
              <a:off x="6100763" y="371476"/>
              <a:ext cx="1971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  <a:r>
                <a:rPr lang="bn-IN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5829300" y="274782"/>
              <a:ext cx="2243138" cy="778162"/>
            </a:xfrm>
            <a:prstGeom prst="wedgeRectCallout">
              <a:avLst>
                <a:gd name="adj1" fmla="val 104008"/>
                <a:gd name="adj2" fmla="val 342276"/>
              </a:avLst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36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1463" y="368946"/>
            <a:ext cx="11630187" cy="6417614"/>
            <a:chOff x="314326" y="440386"/>
            <a:chExt cx="11630187" cy="64176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6" y="547685"/>
              <a:ext cx="11497236" cy="63103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6" y="3498261"/>
              <a:ext cx="2414587" cy="129763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962827" y="440386"/>
              <a:ext cx="3981686" cy="4586288"/>
              <a:chOff x="7962827" y="440386"/>
              <a:chExt cx="3981686" cy="458628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2827" y="440386"/>
                <a:ext cx="3981686" cy="4586288"/>
              </a:xfrm>
              <a:prstGeom prst="rect">
                <a:avLst/>
              </a:prstGeom>
            </p:spPr>
          </p:pic>
          <p:sp>
            <p:nvSpPr>
              <p:cNvPr id="7" name="Oval 6"/>
              <p:cNvSpPr/>
              <p:nvPr/>
            </p:nvSpPr>
            <p:spPr>
              <a:xfrm>
                <a:off x="9172575" y="757238"/>
                <a:ext cx="600076" cy="64293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472612" y="2081097"/>
                <a:ext cx="828676" cy="490654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535863" y="4675602"/>
            <a:ext cx="112993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COVID-19-</a:t>
            </a:r>
            <a:r>
              <a:rPr lang="as-IN" sz="2000" dirty="0"/>
              <a:t>এর সংক্রমণ প্রতিরোধ </a:t>
            </a:r>
            <a:r>
              <a:rPr lang="as-IN" sz="2000" dirty="0" smtClean="0"/>
              <a:t>করত</a:t>
            </a:r>
            <a:endParaRPr lang="bn-IN" sz="2000" dirty="0" smtClean="0"/>
          </a:p>
          <a:p>
            <a:r>
              <a:rPr lang="bn-IN" sz="2000" dirty="0" smtClean="0"/>
              <a:t>তোমার </a:t>
            </a:r>
            <a:r>
              <a:rPr lang="as-IN" dirty="0" smtClean="0"/>
              <a:t>হাত </a:t>
            </a:r>
            <a:r>
              <a:rPr lang="as-IN" dirty="0"/>
              <a:t>প্রায়শই পরিষ্কার </a:t>
            </a:r>
            <a:r>
              <a:rPr lang="as-IN" dirty="0" smtClean="0"/>
              <a:t>ক</a:t>
            </a:r>
            <a:r>
              <a:rPr lang="bn-IN" dirty="0" smtClean="0"/>
              <a:t>রতে হবে </a:t>
            </a:r>
            <a:r>
              <a:rPr lang="as-IN" dirty="0" smtClean="0"/>
              <a:t>। </a:t>
            </a:r>
            <a:r>
              <a:rPr lang="as-IN" dirty="0"/>
              <a:t>সাবান এবং জল বা অ্যালকোহল রয়েছে এমন হ্যান্ডওয়াশ ব্যবহার </a:t>
            </a:r>
            <a:r>
              <a:rPr lang="as-IN" dirty="0" smtClean="0"/>
              <a:t>ক</a:t>
            </a:r>
            <a:r>
              <a:rPr lang="bn-IN" dirty="0" smtClean="0"/>
              <a:t>র </a:t>
            </a:r>
            <a:r>
              <a:rPr lang="as-IN" dirty="0" smtClean="0"/>
              <a:t>।</a:t>
            </a:r>
            <a:endParaRPr lang="as-IN" dirty="0"/>
          </a:p>
          <a:p>
            <a:r>
              <a:rPr lang="as-IN" dirty="0"/>
              <a:t>কাশি বা হাঁচি হচ্ছে এমন ব্যক্তির থেকে নিরাপদ দূরত্ব </a:t>
            </a:r>
            <a:r>
              <a:rPr lang="as-IN" dirty="0" smtClean="0"/>
              <a:t>বজায়</a:t>
            </a:r>
            <a:r>
              <a:rPr lang="bn-IN" dirty="0" smtClean="0"/>
              <a:t> রাখো</a:t>
            </a:r>
            <a:r>
              <a:rPr lang="as-IN" dirty="0" smtClean="0"/>
              <a:t>।</a:t>
            </a:r>
            <a:endParaRPr lang="as-IN" dirty="0"/>
          </a:p>
          <a:p>
            <a:r>
              <a:rPr lang="bn-IN" dirty="0" smtClean="0"/>
              <a:t>তোমার</a:t>
            </a:r>
            <a:r>
              <a:rPr lang="as-IN" dirty="0" smtClean="0"/>
              <a:t> </a:t>
            </a:r>
            <a:r>
              <a:rPr lang="as-IN" dirty="0"/>
              <a:t>চোখ, নাক বা মুখ স্পর্শ </a:t>
            </a:r>
            <a:r>
              <a:rPr lang="as-IN" dirty="0" smtClean="0"/>
              <a:t>করবে </a:t>
            </a:r>
            <a:r>
              <a:rPr lang="as-IN" dirty="0"/>
              <a:t>না।</a:t>
            </a:r>
          </a:p>
          <a:p>
            <a:r>
              <a:rPr lang="as-IN" dirty="0"/>
              <a:t>কাশি বা হাঁচির সময় </a:t>
            </a:r>
            <a:r>
              <a:rPr lang="bn-IN" dirty="0" smtClean="0"/>
              <a:t>তোমার</a:t>
            </a:r>
            <a:r>
              <a:rPr lang="as-IN" dirty="0" smtClean="0"/>
              <a:t> </a:t>
            </a:r>
            <a:r>
              <a:rPr lang="as-IN" dirty="0"/>
              <a:t>নাক এবং মুখটি কনুই ভাঁজ করে বা টিস্যু দিয়ে কভার </a:t>
            </a:r>
            <a:r>
              <a:rPr lang="as-IN" dirty="0" smtClean="0"/>
              <a:t>ক</a:t>
            </a:r>
            <a:r>
              <a:rPr lang="bn-IN" dirty="0" smtClean="0"/>
              <a:t>রো </a:t>
            </a:r>
            <a:r>
              <a:rPr lang="as-IN" dirty="0" smtClean="0"/>
              <a:t>।</a:t>
            </a:r>
            <a:endParaRPr lang="as-IN" dirty="0"/>
          </a:p>
          <a:p>
            <a:r>
              <a:rPr lang="as-IN" dirty="0"/>
              <a:t>অসুস্থ বোধ করলে </a:t>
            </a:r>
            <a:r>
              <a:rPr lang="as-IN" dirty="0" smtClean="0"/>
              <a:t>বাড়িতেই</a:t>
            </a:r>
            <a:r>
              <a:rPr lang="bn-IN" dirty="0" smtClean="0"/>
              <a:t> থাকো </a:t>
            </a:r>
            <a:r>
              <a:rPr lang="as-IN" dirty="0" smtClean="0"/>
              <a:t>।</a:t>
            </a:r>
            <a:r>
              <a:rPr lang="bn-IN" dirty="0" smtClean="0"/>
              <a:t> </a:t>
            </a:r>
            <a:endParaRPr lang="as-IN" dirty="0"/>
          </a:p>
          <a:p>
            <a:r>
              <a:rPr lang="as-IN" dirty="0"/>
              <a:t>জ্বর, কাশি এবং শ্বাসকষ্ট হলে ডাক্তারের পরামর্শ </a:t>
            </a:r>
            <a:r>
              <a:rPr lang="as-IN" dirty="0" smtClean="0"/>
              <a:t>নি</a:t>
            </a:r>
            <a:r>
              <a:rPr lang="bn-IN" dirty="0" smtClean="0"/>
              <a:t>বে</a:t>
            </a:r>
            <a:r>
              <a:rPr lang="as-IN" dirty="0" smtClean="0"/>
              <a:t>। </a:t>
            </a:r>
            <a:r>
              <a:rPr lang="as-IN" dirty="0"/>
              <a:t>আগে থেকে কল করে অ্যাপয়েন্টমেন্ট </a:t>
            </a:r>
            <a:r>
              <a:rPr lang="as-IN" dirty="0" smtClean="0"/>
              <a:t>নি</a:t>
            </a:r>
            <a:r>
              <a:rPr lang="bn-IN" dirty="0" smtClean="0"/>
              <a:t>বে</a:t>
            </a:r>
            <a:r>
              <a:rPr lang="as-IN" dirty="0" smtClean="0"/>
              <a:t>।</a:t>
            </a:r>
            <a:r>
              <a:rPr lang="bn-IN" dirty="0" smtClean="0"/>
              <a:t> </a:t>
            </a:r>
            <a:endParaRPr lang="as-IN" dirty="0"/>
          </a:p>
        </p:txBody>
      </p:sp>
      <p:sp>
        <p:nvSpPr>
          <p:cNvPr id="13" name="TextBox 12"/>
          <p:cNvSpPr txBox="1"/>
          <p:nvPr/>
        </p:nvSpPr>
        <p:spPr>
          <a:xfrm>
            <a:off x="787722" y="196275"/>
            <a:ext cx="6527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থেকো, সুস্থ এবং নিরাপদে থেকো । ধন্যবাদ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0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5124" y="830304"/>
            <a:ext cx="211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926676" y="1637732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793350" y="1901875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60000" y="1901875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49531" y="1415079"/>
            <a:ext cx="4493079" cy="4242799"/>
            <a:chOff x="649531" y="1415079"/>
            <a:chExt cx="4493079" cy="4242799"/>
          </a:xfrm>
        </p:grpSpPr>
        <p:sp>
          <p:nvSpPr>
            <p:cNvPr id="10" name="TextBox 9"/>
            <p:cNvSpPr txBox="1"/>
            <p:nvPr/>
          </p:nvSpPr>
          <p:spPr>
            <a:xfrm>
              <a:off x="649531" y="3349554"/>
              <a:ext cx="44930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আলীম</a:t>
              </a: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বি,এস-সি,বি,এড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01080270781</a:t>
              </a:r>
              <a:r>
                <a:rPr lang="b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BTT)</a:t>
              </a:r>
              <a:endParaRPr lang="bn-BD" sz="2400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কল্যাণপুর রওশনীয়া দাখিল মাদরাসা</a:t>
              </a: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 </a:t>
              </a: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01717012389</a:t>
              </a:r>
              <a:endParaRPr 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785" y="1415079"/>
              <a:ext cx="1641002" cy="181969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79" y="328613"/>
            <a:ext cx="990359" cy="7048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52505" y="1415080"/>
            <a:ext cx="4943801" cy="3873466"/>
            <a:chOff x="6352505" y="1415080"/>
            <a:chExt cx="4943801" cy="3873466"/>
          </a:xfrm>
        </p:grpSpPr>
        <p:sp>
          <p:nvSpPr>
            <p:cNvPr id="3" name="TextBox 2"/>
            <p:cNvSpPr txBox="1"/>
            <p:nvPr/>
          </p:nvSpPr>
          <p:spPr>
            <a:xfrm>
              <a:off x="6352505" y="3349554"/>
              <a:ext cx="49438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ctr"/>
              <a:r>
                <a:rPr lang="bn-IN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৬ষ্ঠ  </a:t>
              </a:r>
              <a:r>
                <a:rPr lang="bn-BD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 algn="ctr"/>
              <a:r>
                <a:rPr lang="bn-IN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sz="24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গণিত</a:t>
              </a:r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lvl="2"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অধ্যায়-১.৪ (১.১৪ পৃষ্ঠা-২৪)</a:t>
              </a:r>
              <a:endParaRPr lang="bn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সময়-৫০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</a:p>
            <a:p>
              <a:pPr lvl="2"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০৩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20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খ্রিঃ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584" y="1415080"/>
              <a:ext cx="1645644" cy="1819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3640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580" y="487680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" y="1157288"/>
            <a:ext cx="3768348" cy="3028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4671060" y="1157289"/>
            <a:ext cx="3672840" cy="302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700" y="4386263"/>
            <a:ext cx="341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 বরাবর কাঁচা রাস্তা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1060" y="4402783"/>
            <a:ext cx="341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 বরাবর পাকা রাস্তা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43900" y="1157288"/>
            <a:ext cx="3559914" cy="3459807"/>
            <a:chOff x="8343900" y="1157288"/>
            <a:chExt cx="3559914" cy="34598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900" y="1157288"/>
              <a:ext cx="3559914" cy="3028950"/>
            </a:xfrm>
            <a:prstGeom prst="rect">
              <a:avLst/>
            </a:prstGeom>
          </p:spPr>
        </p:pic>
        <p:cxnSp>
          <p:nvCxnSpPr>
            <p:cNvPr id="9" name="Straight Connector 8"/>
            <p:cNvCxnSpPr>
              <a:stCxn id="5" idx="0"/>
            </p:cNvCxnSpPr>
            <p:nvPr/>
          </p:nvCxnSpPr>
          <p:spPr>
            <a:xfrm>
              <a:off x="10123857" y="1157288"/>
              <a:ext cx="0" cy="345980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287437" y="4380408"/>
            <a:ext cx="367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 বরাবর একটি দাগ দেয়া হয়েছে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6113" y="5800725"/>
            <a:ext cx="450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7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0" y="1386591"/>
            <a:ext cx="5508885" cy="3305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7580" y="487680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65" y="1386591"/>
            <a:ext cx="5664252" cy="3305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8700" y="5067613"/>
                <a:ext cx="4487680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গ্রামের প্রায়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পানিতে প্লাবিত হয়েছে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5067613"/>
                <a:ext cx="4487680" cy="639983"/>
              </a:xfrm>
              <a:prstGeom prst="rect">
                <a:avLst/>
              </a:prstGeom>
              <a:blipFill rotWithShape="0">
                <a:blip r:embed="rId4"/>
                <a:stretch>
                  <a:fillRect l="-2174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72265" y="5067612"/>
                <a:ext cx="4487680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জমির প্রায়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ধান রোপন করা হয়েছে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265" y="5067612"/>
                <a:ext cx="4487680" cy="639983"/>
              </a:xfrm>
              <a:prstGeom prst="rect">
                <a:avLst/>
              </a:prstGeom>
              <a:blipFill rotWithShape="0">
                <a:blip r:embed="rId5"/>
                <a:stretch>
                  <a:fillRect l="-2038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73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90" y="393700"/>
            <a:ext cx="453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0" y="1500188"/>
            <a:ext cx="3661420" cy="2800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05" y="1500188"/>
            <a:ext cx="3330514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15335" r="-1984" b="29239"/>
          <a:stretch/>
        </p:blipFill>
        <p:spPr>
          <a:xfrm>
            <a:off x="8201026" y="1500188"/>
            <a:ext cx="3786680" cy="2471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31543" y="4143376"/>
                <a:ext cx="2814638" cy="103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নীল এবং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লাল রং করা হয়েছে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543" y="4143376"/>
                <a:ext cx="2814638" cy="1035155"/>
              </a:xfrm>
              <a:prstGeom prst="rect">
                <a:avLst/>
              </a:prstGeom>
              <a:blipFill rotWithShape="0">
                <a:blip r:embed="rId5"/>
                <a:stretch>
                  <a:fillRect r="-866" b="-13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22493" y="3971926"/>
                <a:ext cx="3207544" cy="1168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</m:t>
                    </m:r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হলুদ</m:t>
                    </m:r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রং করা হয়েছে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493" y="3971926"/>
                <a:ext cx="3207544" cy="1168781"/>
              </a:xfrm>
              <a:prstGeom prst="rect">
                <a:avLst/>
              </a:prstGeom>
              <a:blipFill rotWithShape="0">
                <a:blip r:embed="rId6"/>
                <a:stretch>
                  <a:fillRect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8650" y="4313429"/>
                <a:ext cx="3238029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হলুদ রং করা হয়েছে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0" y="4313429"/>
                <a:ext cx="3238029" cy="645113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25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00051" y="600076"/>
            <a:ext cx="1701185" cy="971550"/>
            <a:chOff x="5071576" y="600076"/>
            <a:chExt cx="1701185" cy="971550"/>
          </a:xfrm>
        </p:grpSpPr>
        <p:sp>
          <p:nvSpPr>
            <p:cNvPr id="2" name="Rectangular Callout 1"/>
            <p:cNvSpPr/>
            <p:nvPr/>
          </p:nvSpPr>
          <p:spPr>
            <a:xfrm>
              <a:off x="5071576" y="628652"/>
              <a:ext cx="1701185" cy="942974"/>
            </a:xfrm>
            <a:custGeom>
              <a:avLst/>
              <a:gdLst>
                <a:gd name="connsiteX0" fmla="*/ 0 w 3500438"/>
                <a:gd name="connsiteY0" fmla="*/ 0 h 885825"/>
                <a:gd name="connsiteX1" fmla="*/ 583406 w 3500438"/>
                <a:gd name="connsiteY1" fmla="*/ 0 h 885825"/>
                <a:gd name="connsiteX2" fmla="*/ 583406 w 3500438"/>
                <a:gd name="connsiteY2" fmla="*/ 0 h 885825"/>
                <a:gd name="connsiteX3" fmla="*/ 1458516 w 3500438"/>
                <a:gd name="connsiteY3" fmla="*/ 0 h 885825"/>
                <a:gd name="connsiteX4" fmla="*/ 3500438 w 3500438"/>
                <a:gd name="connsiteY4" fmla="*/ 0 h 885825"/>
                <a:gd name="connsiteX5" fmla="*/ 3500438 w 3500438"/>
                <a:gd name="connsiteY5" fmla="*/ 516731 h 885825"/>
                <a:gd name="connsiteX6" fmla="*/ 3500438 w 3500438"/>
                <a:gd name="connsiteY6" fmla="*/ 516731 h 885825"/>
                <a:gd name="connsiteX7" fmla="*/ 3500438 w 3500438"/>
                <a:gd name="connsiteY7" fmla="*/ 738188 h 885825"/>
                <a:gd name="connsiteX8" fmla="*/ 3500438 w 3500438"/>
                <a:gd name="connsiteY8" fmla="*/ 885825 h 885825"/>
                <a:gd name="connsiteX9" fmla="*/ 1458516 w 3500438"/>
                <a:gd name="connsiteY9" fmla="*/ 885825 h 885825"/>
                <a:gd name="connsiteX10" fmla="*/ -200995 w 3500438"/>
                <a:gd name="connsiteY10" fmla="*/ 2270901 h 885825"/>
                <a:gd name="connsiteX11" fmla="*/ 583406 w 3500438"/>
                <a:gd name="connsiteY11" fmla="*/ 885825 h 885825"/>
                <a:gd name="connsiteX12" fmla="*/ 0 w 3500438"/>
                <a:gd name="connsiteY12" fmla="*/ 885825 h 885825"/>
                <a:gd name="connsiteX13" fmla="*/ 0 w 3500438"/>
                <a:gd name="connsiteY13" fmla="*/ 738188 h 885825"/>
                <a:gd name="connsiteX14" fmla="*/ 0 w 3500438"/>
                <a:gd name="connsiteY14" fmla="*/ 516731 h 885825"/>
                <a:gd name="connsiteX15" fmla="*/ 0 w 3500438"/>
                <a:gd name="connsiteY15" fmla="*/ 516731 h 885825"/>
                <a:gd name="connsiteX16" fmla="*/ 0 w 3500438"/>
                <a:gd name="connsiteY16" fmla="*/ 0 h 885825"/>
                <a:gd name="connsiteX0" fmla="*/ 200995 w 3701433"/>
                <a:gd name="connsiteY0" fmla="*/ 0 h 2270901"/>
                <a:gd name="connsiteX1" fmla="*/ 784401 w 3701433"/>
                <a:gd name="connsiteY1" fmla="*/ 0 h 2270901"/>
                <a:gd name="connsiteX2" fmla="*/ 784401 w 3701433"/>
                <a:gd name="connsiteY2" fmla="*/ 0 h 2270901"/>
                <a:gd name="connsiteX3" fmla="*/ 1659511 w 3701433"/>
                <a:gd name="connsiteY3" fmla="*/ 0 h 2270901"/>
                <a:gd name="connsiteX4" fmla="*/ 3701433 w 3701433"/>
                <a:gd name="connsiteY4" fmla="*/ 0 h 2270901"/>
                <a:gd name="connsiteX5" fmla="*/ 3701433 w 3701433"/>
                <a:gd name="connsiteY5" fmla="*/ 516731 h 2270901"/>
                <a:gd name="connsiteX6" fmla="*/ 3701433 w 3701433"/>
                <a:gd name="connsiteY6" fmla="*/ 516731 h 2270901"/>
                <a:gd name="connsiteX7" fmla="*/ 3701433 w 3701433"/>
                <a:gd name="connsiteY7" fmla="*/ 738188 h 2270901"/>
                <a:gd name="connsiteX8" fmla="*/ 3701433 w 3701433"/>
                <a:gd name="connsiteY8" fmla="*/ 885825 h 2270901"/>
                <a:gd name="connsiteX9" fmla="*/ 1188023 w 3701433"/>
                <a:gd name="connsiteY9" fmla="*/ 942975 h 2270901"/>
                <a:gd name="connsiteX10" fmla="*/ 0 w 3701433"/>
                <a:gd name="connsiteY10" fmla="*/ 2270901 h 2270901"/>
                <a:gd name="connsiteX11" fmla="*/ 784401 w 3701433"/>
                <a:gd name="connsiteY11" fmla="*/ 885825 h 2270901"/>
                <a:gd name="connsiteX12" fmla="*/ 200995 w 3701433"/>
                <a:gd name="connsiteY12" fmla="*/ 885825 h 2270901"/>
                <a:gd name="connsiteX13" fmla="*/ 200995 w 3701433"/>
                <a:gd name="connsiteY13" fmla="*/ 738188 h 2270901"/>
                <a:gd name="connsiteX14" fmla="*/ 200995 w 3701433"/>
                <a:gd name="connsiteY14" fmla="*/ 516731 h 2270901"/>
                <a:gd name="connsiteX15" fmla="*/ 200995 w 3701433"/>
                <a:gd name="connsiteY15" fmla="*/ 516731 h 2270901"/>
                <a:gd name="connsiteX16" fmla="*/ 200995 w 3701433"/>
                <a:gd name="connsiteY16" fmla="*/ 0 h 2270901"/>
                <a:gd name="connsiteX0" fmla="*/ 0 w 3500438"/>
                <a:gd name="connsiteY0" fmla="*/ 0 h 2142313"/>
                <a:gd name="connsiteX1" fmla="*/ 583406 w 3500438"/>
                <a:gd name="connsiteY1" fmla="*/ 0 h 2142313"/>
                <a:gd name="connsiteX2" fmla="*/ 583406 w 3500438"/>
                <a:gd name="connsiteY2" fmla="*/ 0 h 2142313"/>
                <a:gd name="connsiteX3" fmla="*/ 1458516 w 3500438"/>
                <a:gd name="connsiteY3" fmla="*/ 0 h 2142313"/>
                <a:gd name="connsiteX4" fmla="*/ 3500438 w 3500438"/>
                <a:gd name="connsiteY4" fmla="*/ 0 h 2142313"/>
                <a:gd name="connsiteX5" fmla="*/ 3500438 w 3500438"/>
                <a:gd name="connsiteY5" fmla="*/ 516731 h 2142313"/>
                <a:gd name="connsiteX6" fmla="*/ 3500438 w 3500438"/>
                <a:gd name="connsiteY6" fmla="*/ 516731 h 2142313"/>
                <a:gd name="connsiteX7" fmla="*/ 3500438 w 3500438"/>
                <a:gd name="connsiteY7" fmla="*/ 738188 h 2142313"/>
                <a:gd name="connsiteX8" fmla="*/ 3500438 w 3500438"/>
                <a:gd name="connsiteY8" fmla="*/ 885825 h 2142313"/>
                <a:gd name="connsiteX9" fmla="*/ 987028 w 3500438"/>
                <a:gd name="connsiteY9" fmla="*/ 942975 h 2142313"/>
                <a:gd name="connsiteX10" fmla="*/ 856280 w 3500438"/>
                <a:gd name="connsiteY10" fmla="*/ 2142313 h 2142313"/>
                <a:gd name="connsiteX11" fmla="*/ 583406 w 3500438"/>
                <a:gd name="connsiteY11" fmla="*/ 885825 h 2142313"/>
                <a:gd name="connsiteX12" fmla="*/ 0 w 3500438"/>
                <a:gd name="connsiteY12" fmla="*/ 885825 h 2142313"/>
                <a:gd name="connsiteX13" fmla="*/ 0 w 3500438"/>
                <a:gd name="connsiteY13" fmla="*/ 738188 h 2142313"/>
                <a:gd name="connsiteX14" fmla="*/ 0 w 3500438"/>
                <a:gd name="connsiteY14" fmla="*/ 516731 h 2142313"/>
                <a:gd name="connsiteX15" fmla="*/ 0 w 3500438"/>
                <a:gd name="connsiteY15" fmla="*/ 516731 h 2142313"/>
                <a:gd name="connsiteX16" fmla="*/ 0 w 3500438"/>
                <a:gd name="connsiteY16" fmla="*/ 0 h 2142313"/>
                <a:gd name="connsiteX0" fmla="*/ 158133 w 3658571"/>
                <a:gd name="connsiteY0" fmla="*/ 0 h 1727976"/>
                <a:gd name="connsiteX1" fmla="*/ 741539 w 3658571"/>
                <a:gd name="connsiteY1" fmla="*/ 0 h 1727976"/>
                <a:gd name="connsiteX2" fmla="*/ 741539 w 3658571"/>
                <a:gd name="connsiteY2" fmla="*/ 0 h 1727976"/>
                <a:gd name="connsiteX3" fmla="*/ 1616649 w 3658571"/>
                <a:gd name="connsiteY3" fmla="*/ 0 h 1727976"/>
                <a:gd name="connsiteX4" fmla="*/ 3658571 w 3658571"/>
                <a:gd name="connsiteY4" fmla="*/ 0 h 1727976"/>
                <a:gd name="connsiteX5" fmla="*/ 3658571 w 3658571"/>
                <a:gd name="connsiteY5" fmla="*/ 516731 h 1727976"/>
                <a:gd name="connsiteX6" fmla="*/ 3658571 w 3658571"/>
                <a:gd name="connsiteY6" fmla="*/ 516731 h 1727976"/>
                <a:gd name="connsiteX7" fmla="*/ 3658571 w 3658571"/>
                <a:gd name="connsiteY7" fmla="*/ 738188 h 1727976"/>
                <a:gd name="connsiteX8" fmla="*/ 3658571 w 3658571"/>
                <a:gd name="connsiteY8" fmla="*/ 885825 h 1727976"/>
                <a:gd name="connsiteX9" fmla="*/ 1145161 w 3658571"/>
                <a:gd name="connsiteY9" fmla="*/ 942975 h 1727976"/>
                <a:gd name="connsiteX10" fmla="*/ 0 w 3658571"/>
                <a:gd name="connsiteY10" fmla="*/ 1727976 h 1727976"/>
                <a:gd name="connsiteX11" fmla="*/ 741539 w 3658571"/>
                <a:gd name="connsiteY11" fmla="*/ 885825 h 1727976"/>
                <a:gd name="connsiteX12" fmla="*/ 158133 w 3658571"/>
                <a:gd name="connsiteY12" fmla="*/ 885825 h 1727976"/>
                <a:gd name="connsiteX13" fmla="*/ 158133 w 3658571"/>
                <a:gd name="connsiteY13" fmla="*/ 738188 h 1727976"/>
                <a:gd name="connsiteX14" fmla="*/ 158133 w 3658571"/>
                <a:gd name="connsiteY14" fmla="*/ 516731 h 1727976"/>
                <a:gd name="connsiteX15" fmla="*/ 158133 w 3658571"/>
                <a:gd name="connsiteY15" fmla="*/ 516731 h 1727976"/>
                <a:gd name="connsiteX16" fmla="*/ 158133 w 3658571"/>
                <a:gd name="connsiteY16" fmla="*/ 0 h 172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58571" h="1727976">
                  <a:moveTo>
                    <a:pt x="158133" y="0"/>
                  </a:moveTo>
                  <a:lnTo>
                    <a:pt x="741539" y="0"/>
                  </a:lnTo>
                  <a:lnTo>
                    <a:pt x="741539" y="0"/>
                  </a:lnTo>
                  <a:lnTo>
                    <a:pt x="1616649" y="0"/>
                  </a:lnTo>
                  <a:lnTo>
                    <a:pt x="3658571" y="0"/>
                  </a:lnTo>
                  <a:lnTo>
                    <a:pt x="3658571" y="516731"/>
                  </a:lnTo>
                  <a:lnTo>
                    <a:pt x="3658571" y="516731"/>
                  </a:lnTo>
                  <a:lnTo>
                    <a:pt x="3658571" y="738188"/>
                  </a:lnTo>
                  <a:lnTo>
                    <a:pt x="3658571" y="885825"/>
                  </a:lnTo>
                  <a:lnTo>
                    <a:pt x="1145161" y="942975"/>
                  </a:lnTo>
                  <a:lnTo>
                    <a:pt x="0" y="1727976"/>
                  </a:lnTo>
                  <a:lnTo>
                    <a:pt x="741539" y="885825"/>
                  </a:lnTo>
                  <a:lnTo>
                    <a:pt x="158133" y="885825"/>
                  </a:lnTo>
                  <a:lnTo>
                    <a:pt x="158133" y="738188"/>
                  </a:lnTo>
                  <a:lnTo>
                    <a:pt x="158133" y="516731"/>
                  </a:lnTo>
                  <a:lnTo>
                    <a:pt x="158133" y="516731"/>
                  </a:lnTo>
                  <a:lnTo>
                    <a:pt x="158133" y="0"/>
                  </a:lnTo>
                  <a:close/>
                </a:path>
              </a:pathLst>
            </a:cu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43500" y="600076"/>
              <a:ext cx="1557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21744" y="1544302"/>
            <a:ext cx="7782540" cy="2457449"/>
            <a:chOff x="2393157" y="2401551"/>
            <a:chExt cx="7782540" cy="2457449"/>
          </a:xfrm>
        </p:grpSpPr>
        <p:sp>
          <p:nvSpPr>
            <p:cNvPr id="6" name="Rectangle 5"/>
            <p:cNvSpPr/>
            <p:nvPr/>
          </p:nvSpPr>
          <p:spPr>
            <a:xfrm>
              <a:off x="2393157" y="2401551"/>
              <a:ext cx="7782540" cy="245744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8871" y="2614614"/>
              <a:ext cx="774682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পাঠ শেষে শিক্ষার্থীরা –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bn-IN" dirty="0" smtClean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bn-IN" dirty="0" smtClean="0"/>
                <a:t>সাধারণ ভগ্নাংশ গুলো তুলনা করতে পারবে।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bn-IN" dirty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bn-IN" dirty="0" smtClean="0"/>
                <a:t>সাধারণ ভগ্নাংশের গুণ করতে পারবে।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bn-IN" dirty="0"/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bn-IN" dirty="0" smtClean="0"/>
                <a:t>ভগ্নাংশের গুণনের বিভিন্ন সমস্যার সমাধান করতে পারবে।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08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545" y="474682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ভগ্নাংশ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3299" y="474682"/>
            <a:ext cx="3897313" cy="3080809"/>
            <a:chOff x="3710943" y="0"/>
            <a:chExt cx="3897313" cy="3080809"/>
          </a:xfrm>
        </p:grpSpPr>
        <p:grpSp>
          <p:nvGrpSpPr>
            <p:cNvPr id="4" name="Group 3"/>
            <p:cNvGrpSpPr/>
            <p:nvPr/>
          </p:nvGrpSpPr>
          <p:grpSpPr>
            <a:xfrm>
              <a:off x="3710943" y="0"/>
              <a:ext cx="3897313" cy="3080809"/>
              <a:chOff x="3710943" y="0"/>
              <a:chExt cx="3897313" cy="3080809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" name="Diagram 5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4161609091"/>
                      </p:ext>
                    </p:extLst>
                  </p:nvPr>
                </p:nvGraphicFramePr>
                <p:xfrm>
                  <a:off x="3710943" y="0"/>
                  <a:ext cx="3897313" cy="3080809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2" name="Diagram 1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889778580"/>
                      </p:ext>
                    </p:extLst>
                  </p:nvPr>
                </p:nvGraphicFramePr>
                <p:xfrm>
                  <a:off x="3710943" y="0"/>
                  <a:ext cx="3897313" cy="3080809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8" r:lo="rId9" r:qs="rId10" r:cs="rId11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5707382" y="619755"/>
                    <a:ext cx="400050" cy="748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৪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7382" y="619755"/>
                    <a:ext cx="400050" cy="74879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178745" y="1744026"/>
                  <a:ext cx="528637" cy="724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IN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745" y="1744026"/>
                  <a:ext cx="528637" cy="72410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2" y="3865481"/>
            <a:ext cx="7000875" cy="259639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72338" y="567146"/>
            <a:ext cx="3684926" cy="2552171"/>
            <a:chOff x="1660525" y="1491191"/>
            <a:chExt cx="4868862" cy="255217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Diagram 9"/>
                <p:cNvGraphicFramePr/>
                <p:nvPr>
                  <p:extLst>
                    <p:ext uri="{D42A27DB-BD31-4B8C-83A1-F6EECF244321}">
                      <p14:modId xmlns:p14="http://schemas.microsoft.com/office/powerpoint/2010/main" val="279399102"/>
                    </p:ext>
                  </p:extLst>
                </p:nvPr>
              </p:nvGraphicFramePr>
              <p:xfrm>
                <a:off x="1660525" y="1491191"/>
                <a:ext cx="2825750" cy="246644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5" r:lo="rId16" r:qs="rId17" r:cs="rId18"/>
                </a:graphicData>
              </a:graphic>
            </p:graphicFrame>
          </mc:Choice>
          <mc:Fallback xmlns="">
            <p:graphicFrame>
              <p:nvGraphicFramePr>
                <p:cNvPr id="3" name="Diagram 2"/>
                <p:cNvGraphicFramePr/>
                <p:nvPr>
                  <p:extLst>
                    <p:ext uri="{D42A27DB-BD31-4B8C-83A1-F6EECF244321}">
                      <p14:modId xmlns:p14="http://schemas.microsoft.com/office/powerpoint/2010/main" val="2901377933"/>
                    </p:ext>
                  </p:extLst>
                </p:nvPr>
              </p:nvGraphicFramePr>
              <p:xfrm>
                <a:off x="1660525" y="1491191"/>
                <a:ext cx="2825750" cy="246644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20" r:qs="rId21" r:cs="rId22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Diagram 10"/>
                <p:cNvGraphicFramePr/>
                <p:nvPr>
                  <p:extLst>
                    <p:ext uri="{D42A27DB-BD31-4B8C-83A1-F6EECF244321}">
                      <p14:modId xmlns:p14="http://schemas.microsoft.com/office/powerpoint/2010/main" val="3525729028"/>
                    </p:ext>
                  </p:extLst>
                </p:nvPr>
              </p:nvGraphicFramePr>
              <p:xfrm>
                <a:off x="3703637" y="1576915"/>
                <a:ext cx="2825750" cy="246644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3" r:lo="rId24" r:qs="rId25" r:cs="rId26"/>
                </a:graphicData>
              </a:graphic>
            </p:graphicFrame>
          </mc:Choice>
          <mc:Fallback xmlns=""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2498227780"/>
                    </p:ext>
                  </p:extLst>
                </p:nvPr>
              </p:nvGraphicFramePr>
              <p:xfrm>
                <a:off x="3703637" y="1576915"/>
                <a:ext cx="2825750" cy="246644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8" r:lo="rId29" r:qs="rId30" r:cs="rId31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72000" y="2828925"/>
                  <a:ext cx="671513" cy="724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IN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828925"/>
                  <a:ext cx="671513" cy="724109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3537120" y="3106353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54986" y="2941387"/>
                <a:ext cx="3617914" cy="113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 বা অপ্রকৃত ভগ্নাংশে প্রকাশঃ 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986" y="2941387"/>
                <a:ext cx="3617914" cy="1139414"/>
              </a:xfrm>
              <a:prstGeom prst="rect">
                <a:avLst/>
              </a:prstGeom>
              <a:blipFill rotWithShape="0">
                <a:blip r:embed="rId33"/>
                <a:stretch>
                  <a:fillRect t="-5376" b="-9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00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5543" y="571500"/>
            <a:ext cx="1835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সমতুল ভগ্নাংশ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2913" y="1341446"/>
            <a:ext cx="3678523" cy="3136516"/>
            <a:chOff x="26322" y="1341446"/>
            <a:chExt cx="4095114" cy="313651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798236716"/>
                    </p:ext>
                  </p:extLst>
                </p:nvPr>
              </p:nvGraphicFramePr>
              <p:xfrm>
                <a:off x="26322" y="1341446"/>
                <a:ext cx="4095114" cy="313651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25" name="Diagram 24"/>
                <p:cNvGraphicFramePr/>
                <p:nvPr>
                  <p:extLst>
                    <p:ext uri="{D42A27DB-BD31-4B8C-83A1-F6EECF244321}">
                      <p14:modId xmlns:p14="http://schemas.microsoft.com/office/powerpoint/2010/main" val="2566063742"/>
                    </p:ext>
                  </p:extLst>
                </p:nvPr>
              </p:nvGraphicFramePr>
              <p:xfrm>
                <a:off x="26322" y="1341446"/>
                <a:ext cx="4095114" cy="313651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376108" y="2276997"/>
                  <a:ext cx="227626" cy="5299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৩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108" y="2276997"/>
                  <a:ext cx="227626" cy="52995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148482" y="3187087"/>
                  <a:ext cx="227626" cy="5299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৩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8482" y="3187087"/>
                  <a:ext cx="227626" cy="52995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7534164" y="1295698"/>
            <a:ext cx="4330493" cy="3447666"/>
            <a:chOff x="6947217" y="1295698"/>
            <a:chExt cx="4917440" cy="344766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Diagram 7"/>
                <p:cNvGraphicFramePr/>
                <p:nvPr>
                  <p:extLst>
                    <p:ext uri="{D42A27DB-BD31-4B8C-83A1-F6EECF244321}">
                      <p14:modId xmlns:p14="http://schemas.microsoft.com/office/powerpoint/2010/main" val="2116220618"/>
                    </p:ext>
                  </p:extLst>
                </p:nvPr>
              </p:nvGraphicFramePr>
              <p:xfrm>
                <a:off x="6947217" y="1295698"/>
                <a:ext cx="4917440" cy="344766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4" r:lo="rId15" r:qs="rId16" r:cs="rId17"/>
                </a:graphicData>
              </a:graphic>
            </p:graphicFrame>
          </mc:Choice>
          <mc:Fallback xmlns="">
            <p:graphicFrame>
              <p:nvGraphicFramePr>
                <p:cNvPr id="24" name="Diagram 23"/>
                <p:cNvGraphicFramePr/>
                <p:nvPr>
                  <p:extLst>
                    <p:ext uri="{D42A27DB-BD31-4B8C-83A1-F6EECF244321}">
                      <p14:modId xmlns:p14="http://schemas.microsoft.com/office/powerpoint/2010/main" val="4267497753"/>
                    </p:ext>
                  </p:extLst>
                </p:nvPr>
              </p:nvGraphicFramePr>
              <p:xfrm>
                <a:off x="6947217" y="1295698"/>
                <a:ext cx="4917440" cy="344766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9" r:lo="rId20" r:qs="rId21" r:cs="rId22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344512" y="2213809"/>
                  <a:ext cx="328126" cy="5299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৬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512" y="2213809"/>
                  <a:ext cx="328126" cy="52995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100856" y="3451935"/>
                  <a:ext cx="243656" cy="5302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৪</m:t>
                            </m:r>
                          </m:num>
                          <m:den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৬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0856" y="3451935"/>
                  <a:ext cx="243656" cy="53021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60005" y="2170722"/>
                <a:ext cx="2669482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সমতুল ভগ্নাংশ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05" y="2170722"/>
                <a:ext cx="2669482" cy="645113"/>
              </a:xfrm>
              <a:prstGeom prst="rect">
                <a:avLst/>
              </a:prstGeom>
              <a:blipFill rotWithShape="0">
                <a:blip r:embed="rId25"/>
                <a:stretch>
                  <a:fillRect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94731" y="3187087"/>
                <a:ext cx="2579644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সমতুল ভগ্নাংশ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731" y="3187087"/>
                <a:ext cx="2579644" cy="645113"/>
              </a:xfrm>
              <a:prstGeom prst="rect">
                <a:avLst/>
              </a:prstGeom>
              <a:blipFill rotWithShape="0">
                <a:blip r:embed="rId26"/>
                <a:stretch>
                  <a:fillRect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42709" y="4789353"/>
            <a:ext cx="1021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হরকে শুন্য ছাড়া একই সংখ্যা দিয়ে গুণ বা ভাগ করলে প্রদত্ত ভগ্নাংশের সমতুল ভগ্নাংশ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পাওভগ্নাংশের য়া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727" y="328613"/>
            <a:ext cx="889611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4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87" y="1309033"/>
            <a:ext cx="7186613" cy="27164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64733" y="303407"/>
            <a:ext cx="6091834" cy="1109491"/>
            <a:chOff x="3564733" y="303407"/>
            <a:chExt cx="6091834" cy="1109491"/>
          </a:xfrm>
        </p:grpSpPr>
        <p:grpSp>
          <p:nvGrpSpPr>
            <p:cNvPr id="7" name="Group 6"/>
            <p:cNvGrpSpPr/>
            <p:nvPr/>
          </p:nvGrpSpPr>
          <p:grpSpPr>
            <a:xfrm>
              <a:off x="3564733" y="307403"/>
              <a:ext cx="6091834" cy="1105495"/>
              <a:chOff x="3564733" y="307403"/>
              <a:chExt cx="6091834" cy="1105495"/>
            </a:xfrm>
          </p:grpSpPr>
          <p:sp>
            <p:nvSpPr>
              <p:cNvPr id="4" name="Oval Callout 3"/>
              <p:cNvSpPr/>
              <p:nvPr/>
            </p:nvSpPr>
            <p:spPr>
              <a:xfrm>
                <a:off x="6052607" y="326565"/>
                <a:ext cx="3603960" cy="1086333"/>
              </a:xfrm>
              <a:custGeom>
                <a:avLst/>
                <a:gdLst>
                  <a:gd name="connsiteX0" fmla="*/ 4305894 w 2771773"/>
                  <a:gd name="connsiteY0" fmla="*/ 1076919 h 500062"/>
                  <a:gd name="connsiteX1" fmla="*/ 1893838 w 2771773"/>
                  <a:gd name="connsiteY1" fmla="*/ 482663 h 500062"/>
                  <a:gd name="connsiteX2" fmla="*/ 1289411 w 2771773"/>
                  <a:gd name="connsiteY2" fmla="*/ 499456 h 500062"/>
                  <a:gd name="connsiteX3" fmla="*/ 703415 w 2771773"/>
                  <a:gd name="connsiteY3" fmla="*/ 32419 h 500062"/>
                  <a:gd name="connsiteX4" fmla="*/ 1449203 w 2771773"/>
                  <a:gd name="connsiteY4" fmla="*/ 262 h 500062"/>
                  <a:gd name="connsiteX5" fmla="*/ 2339885 w 2771773"/>
                  <a:gd name="connsiteY5" fmla="*/ 431395 h 500062"/>
                  <a:gd name="connsiteX6" fmla="*/ 4305894 w 2771773"/>
                  <a:gd name="connsiteY6" fmla="*/ 1076919 h 500062"/>
                  <a:gd name="connsiteX0" fmla="*/ 4044753 w 4044753"/>
                  <a:gd name="connsiteY0" fmla="*/ 1076919 h 1076919"/>
                  <a:gd name="connsiteX1" fmla="*/ 1618409 w 4044753"/>
                  <a:gd name="connsiteY1" fmla="*/ 454088 h 1076919"/>
                  <a:gd name="connsiteX2" fmla="*/ 1028270 w 4044753"/>
                  <a:gd name="connsiteY2" fmla="*/ 499456 h 1076919"/>
                  <a:gd name="connsiteX3" fmla="*/ 442274 w 4044753"/>
                  <a:gd name="connsiteY3" fmla="*/ 32419 h 1076919"/>
                  <a:gd name="connsiteX4" fmla="*/ 1188062 w 4044753"/>
                  <a:gd name="connsiteY4" fmla="*/ 262 h 1076919"/>
                  <a:gd name="connsiteX5" fmla="*/ 2078744 w 4044753"/>
                  <a:gd name="connsiteY5" fmla="*/ 431395 h 1076919"/>
                  <a:gd name="connsiteX6" fmla="*/ 4044753 w 4044753"/>
                  <a:gd name="connsiteY6" fmla="*/ 1076919 h 1076919"/>
                  <a:gd name="connsiteX0" fmla="*/ 4044753 w 4044753"/>
                  <a:gd name="connsiteY0" fmla="*/ 1076919 h 1076919"/>
                  <a:gd name="connsiteX1" fmla="*/ 1618409 w 4044753"/>
                  <a:gd name="connsiteY1" fmla="*/ 454088 h 1076919"/>
                  <a:gd name="connsiteX2" fmla="*/ 1028270 w 4044753"/>
                  <a:gd name="connsiteY2" fmla="*/ 499456 h 1076919"/>
                  <a:gd name="connsiteX3" fmla="*/ 442274 w 4044753"/>
                  <a:gd name="connsiteY3" fmla="*/ 32419 h 1076919"/>
                  <a:gd name="connsiteX4" fmla="*/ 1188062 w 4044753"/>
                  <a:gd name="connsiteY4" fmla="*/ 262 h 1076919"/>
                  <a:gd name="connsiteX5" fmla="*/ 2064456 w 4044753"/>
                  <a:gd name="connsiteY5" fmla="*/ 359958 h 1076919"/>
                  <a:gd name="connsiteX6" fmla="*/ 4044753 w 4044753"/>
                  <a:gd name="connsiteY6" fmla="*/ 1076919 h 1076919"/>
                  <a:gd name="connsiteX0" fmla="*/ 3603960 w 3603960"/>
                  <a:gd name="connsiteY0" fmla="*/ 1086333 h 1086333"/>
                  <a:gd name="connsiteX1" fmla="*/ 1177616 w 3603960"/>
                  <a:gd name="connsiteY1" fmla="*/ 463502 h 1086333"/>
                  <a:gd name="connsiteX2" fmla="*/ 573189 w 3603960"/>
                  <a:gd name="connsiteY2" fmla="*/ 408858 h 1086333"/>
                  <a:gd name="connsiteX3" fmla="*/ 1481 w 3603960"/>
                  <a:gd name="connsiteY3" fmla="*/ 41833 h 1086333"/>
                  <a:gd name="connsiteX4" fmla="*/ 747269 w 3603960"/>
                  <a:gd name="connsiteY4" fmla="*/ 9676 h 1086333"/>
                  <a:gd name="connsiteX5" fmla="*/ 1623663 w 3603960"/>
                  <a:gd name="connsiteY5" fmla="*/ 369372 h 1086333"/>
                  <a:gd name="connsiteX6" fmla="*/ 3603960 w 3603960"/>
                  <a:gd name="connsiteY6" fmla="*/ 1086333 h 108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960" h="1086333">
                    <a:moveTo>
                      <a:pt x="3603960" y="1086333"/>
                    </a:moveTo>
                    <a:cubicBezTo>
                      <a:pt x="2799941" y="888248"/>
                      <a:pt x="1981635" y="661587"/>
                      <a:pt x="1177616" y="463502"/>
                    </a:cubicBezTo>
                    <a:cubicBezTo>
                      <a:pt x="985585" y="477150"/>
                      <a:pt x="769212" y="479136"/>
                      <a:pt x="573189" y="408858"/>
                    </a:cubicBezTo>
                    <a:cubicBezTo>
                      <a:pt x="377167" y="338580"/>
                      <a:pt x="-27532" y="108363"/>
                      <a:pt x="1481" y="41833"/>
                    </a:cubicBezTo>
                    <a:cubicBezTo>
                      <a:pt x="30494" y="-24697"/>
                      <a:pt x="486857" y="7527"/>
                      <a:pt x="747269" y="9676"/>
                    </a:cubicBezTo>
                    <a:cubicBezTo>
                      <a:pt x="1967673" y="19746"/>
                      <a:pt x="2509825" y="217652"/>
                      <a:pt x="1623663" y="369372"/>
                    </a:cubicBezTo>
                    <a:lnTo>
                      <a:pt x="3603960" y="1086333"/>
                    </a:ln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Callout 4"/>
              <p:cNvSpPr/>
              <p:nvPr/>
            </p:nvSpPr>
            <p:spPr>
              <a:xfrm>
                <a:off x="3564733" y="307403"/>
                <a:ext cx="4557711" cy="500062"/>
              </a:xfrm>
              <a:prstGeom prst="wedgeEllipseCallout">
                <a:avLst>
                  <a:gd name="adj1" fmla="val -72390"/>
                  <a:gd name="adj2" fmla="val 165358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957763" y="303407"/>
              <a:ext cx="1771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71770" y="4203334"/>
                <a:ext cx="6300905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১৩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  <m:r>
                      <a:rPr lang="bn-IN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   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  <m:r>
                      <m:rPr>
                        <m:nor/>
                      </m:rPr>
                      <a:rPr lang="bn-IN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 ,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770" y="4203334"/>
                <a:ext cx="6300905" cy="647357"/>
              </a:xfrm>
              <a:prstGeom prst="rect">
                <a:avLst/>
              </a:prstGeom>
              <a:blipFill rotWithShape="0">
                <a:blip r:embed="rId3"/>
                <a:stretch>
                  <a:fillRect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78220" y="5200650"/>
            <a:ext cx="713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প্রকৃত, অপ্রকৃত এবং প্রকৃত ভগ্নংশ গুলোকে সমতুল ভগ্নংশে প্রকাশ কর।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7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418</Words>
  <Application>Microsoft Office PowerPoint</Application>
  <PresentationFormat>Widescreen</PresentationFormat>
  <Paragraphs>101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B.Sc</dc:creator>
  <cp:lastModifiedBy>B.Sc</cp:lastModifiedBy>
  <cp:revision>76</cp:revision>
  <dcterms:created xsi:type="dcterms:W3CDTF">2020-07-02T10:15:41Z</dcterms:created>
  <dcterms:modified xsi:type="dcterms:W3CDTF">2020-07-03T16:06:19Z</dcterms:modified>
</cp:coreProperties>
</file>