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9" r:id="rId2"/>
    <p:sldId id="280" r:id="rId3"/>
    <p:sldId id="282" r:id="rId4"/>
    <p:sldId id="283" r:id="rId5"/>
    <p:sldId id="281" r:id="rId6"/>
    <p:sldId id="264" r:id="rId7"/>
    <p:sldId id="265" r:id="rId8"/>
    <p:sldId id="288" r:id="rId9"/>
    <p:sldId id="289" r:id="rId10"/>
    <p:sldId id="290" r:id="rId11"/>
    <p:sldId id="291" r:id="rId12"/>
    <p:sldId id="284" r:id="rId13"/>
    <p:sldId id="285" r:id="rId14"/>
    <p:sldId id="286" r:id="rId15"/>
    <p:sldId id="266" r:id="rId16"/>
    <p:sldId id="269" r:id="rId17"/>
    <p:sldId id="274" r:id="rId18"/>
    <p:sldId id="276" r:id="rId19"/>
    <p:sldId id="292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72F4F-606A-4A68-ACA0-041A5DE66AF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20DED-28FE-4E1A-85E6-94AA71E4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9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44A32-308A-4559-9173-A2CD72B0B2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7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90CC-9A1B-40D5-A650-F87339CF2D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jasim.bc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601200" cy="7017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494" y="0"/>
            <a:ext cx="52053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4800600" y="-195943"/>
            <a:ext cx="4789712" cy="7053943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vel 4"/>
          <p:cNvSpPr/>
          <p:nvPr/>
        </p:nvSpPr>
        <p:spPr>
          <a:xfrm>
            <a:off x="1513115" y="812801"/>
            <a:ext cx="34289" cy="13062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21771" y="-195943"/>
            <a:ext cx="4778829" cy="7053943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29200" y="3886200"/>
            <a:ext cx="39624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3886200"/>
            <a:ext cx="4191000" cy="2819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29200" y="990600"/>
            <a:ext cx="3886200" cy="25146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37054"/>
            <a:ext cx="3733800" cy="2796746"/>
          </a:xfrm>
          <a:prstGeom prst="round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2466109" y="76200"/>
            <a:ext cx="3962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 গুলি লক্ষ্য কর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33600" y="381000"/>
            <a:ext cx="3962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189018"/>
            <a:ext cx="8153400" cy="3886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বাঁশ শিল্পের প্রকারভেদ ব্যাখ্যা কর এবং নির্মাণ কাজে বাশেঁর গুরুত্ব লিখ।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66109" y="228600"/>
            <a:ext cx="3962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 গুলি লক্ষ্য কর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371600"/>
            <a:ext cx="2557462" cy="2466975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1295400"/>
            <a:ext cx="2466975" cy="2543175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4343400"/>
            <a:ext cx="2847975" cy="2133600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33850"/>
            <a:ext cx="2638425" cy="211455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4140777"/>
            <a:ext cx="3028950" cy="2124075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1447800"/>
            <a:ext cx="2857500" cy="2390775"/>
          </a:xfrm>
          <a:prstGeom prst="ellipse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19400" y="6400800"/>
            <a:ext cx="39624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বাঁশ বেতের তৈরী আসবাপত্র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66109" y="228600"/>
            <a:ext cx="3962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 গুলি লক্ষ্য কর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1295402"/>
            <a:ext cx="2828925" cy="2238374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70" y="4114800"/>
            <a:ext cx="2466975" cy="2286000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12" y="4114800"/>
            <a:ext cx="3152775" cy="2362200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19550"/>
            <a:ext cx="2466975" cy="2457450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1"/>
            <a:ext cx="2857500" cy="2238374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1066800"/>
            <a:ext cx="2228850" cy="2466975"/>
          </a:xfrm>
          <a:prstGeom prst="ellipse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7000" y="6477000"/>
            <a:ext cx="39624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বাঁশ বেতের তৈরী আসবাপত্র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66109" y="228600"/>
            <a:ext cx="3962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 গুলি লক্ষ্য কর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33475"/>
            <a:ext cx="2143125" cy="2143125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57600"/>
            <a:ext cx="2476500" cy="23050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2638425" cy="2057400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2647950" cy="2514599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3581400"/>
            <a:ext cx="2619375" cy="2352674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82" y="990600"/>
            <a:ext cx="2762250" cy="2057400"/>
          </a:xfrm>
          <a:prstGeom prst="ellipse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67000" y="6324600"/>
            <a:ext cx="39624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বাঁশ বেতের তৈরী আসবাপত্র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3400" y="533400"/>
            <a:ext cx="1981200" cy="3048001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Oval 4"/>
          <p:cNvSpPr/>
          <p:nvPr/>
        </p:nvSpPr>
        <p:spPr>
          <a:xfrm>
            <a:off x="6705600" y="228600"/>
            <a:ext cx="1981200" cy="3505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66109" y="228600"/>
            <a:ext cx="3962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 গুলি লক্ষ্য কর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0400" y="1066800"/>
            <a:ext cx="2819400" cy="3886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8091" y="3886200"/>
            <a:ext cx="2085109" cy="2667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0" y="4191000"/>
            <a:ext cx="2445327" cy="24003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62200" y="6324600"/>
            <a:ext cx="39624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বাঁশ বেতের তৈরী আসবাপত্র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33600" y="381000"/>
            <a:ext cx="3962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189018"/>
            <a:ext cx="8153400" cy="3886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বাঁশ বেতের তৈরী ব্যবহৃত বিভিন্ন ধরণের আসবাপত্রের একটি তালিকা তৈরী কর এবং এগুলির প্রয়োজনীয়তা ব্যাখ্যা কর।</a:t>
            </a:r>
            <a:r>
              <a:rPr lang="bn-BD" dirty="0" smtClean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2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0" y="3352800"/>
            <a:ext cx="3810000" cy="2590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352800"/>
            <a:ext cx="4038600" cy="25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229600" cy="2514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5943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খেলনা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6019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 ধরার খাচা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8288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solidFill>
                  <a:srgbClr val="002060"/>
                </a:solidFill>
                <a:latin typeface="Narkisim" pitchFamily="34" charset="-79"/>
                <a:cs typeface="NikoshBAN" pitchFamily="2" charset="0"/>
              </a:rPr>
              <a:t>১</a:t>
            </a:r>
            <a:r>
              <a:rPr lang="bn-BD" sz="2800" dirty="0">
                <a:solidFill>
                  <a:srgbClr val="002060"/>
                </a:solidFill>
                <a:latin typeface="Narkisim" pitchFamily="34" charset="-79"/>
                <a:cs typeface="NikoshBAN" pitchFamily="2" charset="0"/>
              </a:rPr>
              <a:t>।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শিল্পের কাঁচামাল হিসেবে ব্যবহৃত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কৃষিজ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দ্রব্যাদির নাম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বাঁশ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arkisim" pitchFamily="34" charset="-79"/>
              <a:cs typeface="Narkisim" pitchFamily="34" charset="-79"/>
            </a:endParaRPr>
          </a:p>
          <a:p>
            <a:pPr algn="just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নির্মাণ শিল্পের কোন কোন কাজে বাঁশ ব্যাবহার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নারিকেলের ছোবরা দিয়ে কি কি জিনিস তৈরী করা যায়। </a:t>
            </a:r>
          </a:p>
        </p:txBody>
      </p:sp>
      <p:sp>
        <p:nvSpPr>
          <p:cNvPr id="11" name="Oval 10"/>
          <p:cNvSpPr/>
          <p:nvPr/>
        </p:nvSpPr>
        <p:spPr>
          <a:xfrm>
            <a:off x="2133600" y="381000"/>
            <a:ext cx="45720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মুল্যায়ন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33600" y="381000"/>
            <a:ext cx="3962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 কাজ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9600" y="2057400"/>
            <a:ext cx="7848600" cy="3886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বাশঁ-বেত দিয়ে তৈরী কুঠিরশিল্প দারিদ্রতা দূর করে স্বাবলম্বী করতে পারে বর্ণনা কর।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3400" y="152400"/>
            <a:ext cx="8229600" cy="6477000"/>
            <a:chOff x="392752" y="228600"/>
            <a:chExt cx="10972800" cy="6477000"/>
          </a:xfrm>
        </p:grpSpPr>
        <p:grpSp>
          <p:nvGrpSpPr>
            <p:cNvPr id="4" name="Group 3"/>
            <p:cNvGrpSpPr/>
            <p:nvPr/>
          </p:nvGrpSpPr>
          <p:grpSpPr>
            <a:xfrm>
              <a:off x="392752" y="228600"/>
              <a:ext cx="10972800" cy="6477000"/>
              <a:chOff x="406400" y="228600"/>
              <a:chExt cx="10972800" cy="6477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1371600"/>
                <a:ext cx="3352800" cy="3008207"/>
              </a:xfrm>
              <a:prstGeom prst="rect">
                <a:avLst/>
              </a:prstGeom>
              <a:ln w="2286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06400" y="228600"/>
                <a:ext cx="4470400" cy="762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শিক্ষক পরিচিতি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06400" y="4724400"/>
                <a:ext cx="4470400" cy="190500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মোঃ জসিম উদ্দিন </a:t>
                </a:r>
              </a:p>
              <a:p>
                <a:pPr algn="ctr"/>
                <a:r>
                  <a:rPr lang="bn-IN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সহকারী শিক্ষক</a:t>
                </a:r>
              </a:p>
              <a:p>
                <a:pPr algn="ctr"/>
                <a:r>
                  <a:rPr lang="bn-IN" sz="2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বুলচান্দ উচ্চ বিদ্যালয়, সুনামগঞ্জ।</a:t>
                </a:r>
              </a:p>
              <a:p>
                <a:pPr algn="ctr"/>
                <a:r>
                  <a:rPr lang="bn-IN" sz="2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মোবাইলঃ ০১৭১৫৯৩১৯৫৮ </a:t>
                </a:r>
              </a:p>
              <a:p>
                <a:pPr algn="ctr"/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E-mail: 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  <a:hlinkClick r:id="rId4"/>
                  </a:rPr>
                  <a:t>jasim.bc@gmail.com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588000" y="304800"/>
                <a:ext cx="0" cy="6324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6502400" y="304800"/>
                <a:ext cx="4470400" cy="6858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পাঠ পরিচিতি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99200" y="4219813"/>
                <a:ext cx="5080000" cy="2485787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শ্রেণি –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দশম</a:t>
                </a:r>
                <a:endParaRPr lang="bn-BD" sz="28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বিষয়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ঃ 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কৃষি শিক্ষা  </a:t>
                </a:r>
                <a:endParaRPr lang="bn-BD" sz="28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অধ্যায়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ঃ 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চতুর্থ 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8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ছাত্র ছাত্রী সংখ্যা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৫৫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জন</a:t>
                </a:r>
                <a:endParaRPr lang="bn-BD" sz="28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সময়</a:t>
                </a:r>
                <a:r>
                  <a:rPr lang="bn-IN" sz="2800" b="1" dirty="0"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৫০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মিনিট 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bn-BD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1" name="Picture 10" descr="file.png"/>
            <p:cNvPicPr>
              <a:picLocks noChangeAspect="1"/>
            </p:cNvPicPr>
            <p:nvPr/>
          </p:nvPicPr>
          <p:blipFill rotWithShape="1">
            <a:blip r:embed="rId5"/>
            <a:srcRect l="6841" t="11496" r="6370" b="10207"/>
            <a:stretch/>
          </p:blipFill>
          <p:spPr>
            <a:xfrm>
              <a:off x="7260602" y="1187356"/>
              <a:ext cx="3084395" cy="288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31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1"/>
            <a:ext cx="7315199" cy="4876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334000"/>
            <a:ext cx="7086599" cy="1295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910" y="2916379"/>
            <a:ext cx="3962400" cy="2895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304800"/>
            <a:ext cx="4038600" cy="2362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6019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শিল্পের কাঁচামাল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04800"/>
            <a:ext cx="396240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18" y="2888669"/>
            <a:ext cx="4059382" cy="29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3200400"/>
            <a:ext cx="8458200" cy="2209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শিল্পের </a:t>
            </a:r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কাঁচামাল – কৃষিজ দ্রব্যাদি।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1143000" y="533400"/>
            <a:ext cx="6629400" cy="13716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835726"/>
            <a:ext cx="8686800" cy="38472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arkisim" pitchFamily="34" charset="-79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solidFill>
                  <a:srgbClr val="002060"/>
                </a:solidFill>
                <a:latin typeface="Narkisim" pitchFamily="34" charset="-79"/>
                <a:cs typeface="NikoshBAN" pitchFamily="2" charset="0"/>
              </a:rPr>
              <a:t>…</a:t>
            </a:r>
          </a:p>
          <a:p>
            <a:pPr algn="just"/>
            <a:r>
              <a:rPr lang="bn-BD" sz="3200" dirty="0" smtClean="0">
                <a:solidFill>
                  <a:srgbClr val="002060"/>
                </a:solidFill>
                <a:latin typeface="Narkisim" pitchFamily="34" charset="-79"/>
                <a:cs typeface="NikoshBAN" pitchFamily="2" charset="0"/>
              </a:rPr>
              <a:t>১।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শিল্পের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কাঁচামাল হিসেবে ব্যবহৃত কৃষিজ দ্রব্যাদির নাম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পারবে,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বাঁশ শিল্পের শ্রেণি বিভাগ ব্যাখ্যা করতে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600" b="1" dirty="0">
              <a:solidFill>
                <a:srgbClr val="002060"/>
              </a:solidFill>
              <a:latin typeface="Narkisim" pitchFamily="34" charset="-79"/>
              <a:cs typeface="Narkisim" pitchFamily="34" charset="-79"/>
            </a:endParaRPr>
          </a:p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কৃষিজ দ্রব্যদি দ্বারা তৈরী বিভিন্ন জিনিসের বর্ণনা দিতে পারবে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b="1" dirty="0">
              <a:solidFill>
                <a:srgbClr val="00206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4229" y="493486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66109" y="457200"/>
            <a:ext cx="3962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982" y="2971800"/>
            <a:ext cx="3948545" cy="2895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304800"/>
            <a:ext cx="4038600" cy="2362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6019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শিল্পের কাঁচামাল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04800"/>
            <a:ext cx="3962400" cy="2362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18" y="2971800"/>
            <a:ext cx="403859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4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57400" y="457200"/>
            <a:ext cx="4876800" cy="1219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400" y="2514600"/>
            <a:ext cx="8153400" cy="304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শিল্পের কাঁচামাল হিসেবে ব্যবহৃত কৃষিজ দ্রব্যাদির নামের তালিকা তৈরী কর।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962025"/>
            <a:ext cx="3352800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962025"/>
            <a:ext cx="4066309" cy="2543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3876675"/>
            <a:ext cx="3352801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4" y="3876674"/>
            <a:ext cx="3927765" cy="22955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66109" y="0"/>
            <a:ext cx="3962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 গুলি লক্ষ্য কর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254" y="1905000"/>
            <a:ext cx="8291945" cy="365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বাঁশ শিল্পকে তিন ভাগে ভাগ করা হয়েছে।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যথা-</a:t>
            </a:r>
            <a:endParaRPr lang="bn-BD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১)কাগজ শিল্প</a:t>
            </a:r>
          </a:p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২)নির্মাণ শিল্প</a:t>
            </a:r>
          </a:p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৩)ক্ষুদ্র হস্তশিল্প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255" y="457200"/>
            <a:ext cx="8229600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বাঁশ শিল্পের শ্রেণী বিভাগ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</TotalTime>
  <Words>279</Words>
  <Application>Microsoft Office PowerPoint</Application>
  <PresentationFormat>On-screen Show (4:3)</PresentationFormat>
  <Paragraphs>59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33</cp:revision>
  <dcterms:created xsi:type="dcterms:W3CDTF">2006-08-16T00:00:00Z</dcterms:created>
  <dcterms:modified xsi:type="dcterms:W3CDTF">2020-07-02T17:30:52Z</dcterms:modified>
</cp:coreProperties>
</file>