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58" r:id="rId3"/>
    <p:sldId id="259" r:id="rId4"/>
    <p:sldId id="260" r:id="rId5"/>
    <p:sldId id="261" r:id="rId6"/>
    <p:sldId id="262" r:id="rId7"/>
    <p:sldId id="270" r:id="rId8"/>
    <p:sldId id="273" r:id="rId9"/>
    <p:sldId id="266" r:id="rId10"/>
    <p:sldId id="272" r:id="rId11"/>
    <p:sldId id="269" r:id="rId12"/>
    <p:sldId id="267" r:id="rId13"/>
    <p:sldId id="271" r:id="rId14"/>
    <p:sldId id="268" r:id="rId15"/>
    <p:sldId id="263" r:id="rId16"/>
    <p:sldId id="277" r:id="rId17"/>
    <p:sldId id="264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9476-2249-4BAE-ABBC-08E27A578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54AAE-4FCE-4378-8F58-C1B9B972E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1A6C-FDD3-4D87-80B3-63489E7B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EBC1-67E6-487A-A2DB-87EC0463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517F8-3329-4ED4-A401-770D021D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8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6629-B5E9-47CF-9F39-D380C11D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D3213-A270-46DB-9C4F-B4EFDFDB5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AE4E-0E30-479C-B828-3B6DDFBE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F53D-4974-459B-B695-2BDD556A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B914-4C23-478E-B284-2BBFF077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922DF-89E0-4C00-8041-833B91CBD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365D8-4C0B-4EE0-92AE-59233389E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0F381-DB86-4302-8446-EDF6DEC6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15C3-94B2-4557-B39D-C8BBEBBD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BEE9-87E3-40FA-98DB-7278536C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3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68BD-393B-4CB4-9C83-15C559BE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3D22-BB7A-4DB4-9759-38FC96271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08183-7232-4F66-83CB-4E73DFAA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9FC-BEC6-4EC8-9399-CB3AEA8A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1CE6C-6336-4695-BA3E-E61F7426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82D8-D552-472E-83AC-0BFCF539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87690-3399-43A3-AADF-F4F6712B9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484B7-FEAE-4D41-BBF6-55F001DE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93331-060C-499F-BE8B-E166A7FB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19975-C1B2-47FC-B148-01D10C4E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5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27F5-E8CD-4659-8000-21E53E2B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2B211-F501-417C-9D16-1B62A356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C4356-8EE0-4539-B498-F010770AF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4F413-52C5-4A74-A44A-36AA6F97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28610-94A7-4E07-8A4D-DD5E2020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5F06E-8C7D-4009-9400-EE3D21A4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8CE-1C3F-4AD9-A21E-8FA80E38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E24D2-AFF8-40CC-B6CD-567B9FA62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3EC5E-77B8-4F68-AFDD-1975FF89B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61C3D-9C43-4DB5-9A5C-B88529F61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0A4BC-B4F6-44FE-AA4B-5D66ABAD9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E2CEB-0535-4FDC-8031-E125CF0C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D580F-B7B5-4CF1-8DE8-1BBA80DD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2DF91-0AA5-42FA-9906-05D5046B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6A34-C241-4E25-9FD4-2B633EA9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5D39B-C2CD-4DA6-90C8-AE08532B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98FEA-3542-45BD-9874-EC0D250E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BBE32-60D2-40F8-87A1-20FA6491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4720A-F228-4C96-9D3A-B8FB0F14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80539-284A-4C4F-9381-074A081E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AAAEC-53A3-4CD3-BAAD-DFFF44FF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37B3-40A5-4CCA-9E26-71AEF8CB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5245-BC16-4BA2-80DE-BEB23A999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2ED66-58C9-44AB-AB7E-A685A12DA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9DF74-CF04-41ED-87C0-58C66D30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2EA4-62A7-45A8-9D5E-D999F008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4883D-DDF4-4522-8B80-DA23AFD7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6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147D-1ED5-4A87-A8AA-34648773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63EF0-729A-455D-9FC5-8143A7B1D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DC0A6-F6EA-4620-81F4-9882AC2A7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00E3B-16F6-4647-85F3-9BEF4604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8203E-3E14-425F-AA77-918C4D24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709DA-6057-4723-80D4-3BE78BFB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153ED-A623-4556-996E-A7D81B3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DFE6A-F73C-4FAA-B969-4A9370B80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F12D-FB4C-4104-B109-E63B191B6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267A-2CEE-4AB7-9139-4EA906565E0F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4B1D-843B-4D5A-8127-25ECB6024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57B25-70E4-4242-B46E-93059C164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70A5-D2F2-470F-AC9F-1FECB7CE9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5DC4E3-51AF-4DAC-A7CA-038BFEEAD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783" y="1257716"/>
            <a:ext cx="6983104" cy="52289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095698-3DEB-4E49-AEA6-859FEDC35DE3}"/>
              </a:ext>
            </a:extLst>
          </p:cNvPr>
          <p:cNvSpPr/>
          <p:nvPr/>
        </p:nvSpPr>
        <p:spPr>
          <a:xfrm>
            <a:off x="1187355" y="371307"/>
            <a:ext cx="8761863" cy="1020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E87BF-09FC-480F-96A2-3C539815EFF5}"/>
              </a:ext>
            </a:extLst>
          </p:cNvPr>
          <p:cNvSpPr/>
          <p:nvPr/>
        </p:nvSpPr>
        <p:spPr>
          <a:xfrm>
            <a:off x="1866081" y="506401"/>
            <a:ext cx="7896619" cy="1045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</a:t>
            </a:r>
            <a:r>
              <a:rPr lang="bn-IN" sz="3600" b="1" dirty="0">
                <a:solidFill>
                  <a:schemeClr val="tx1"/>
                </a:solidFill>
              </a:rPr>
              <a:t>মাল্টিমিডিয়া ক্লাসে সকলকে স্বাগতম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BF32C-2E46-448F-ABC9-0231DA4C58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7" y="261730"/>
            <a:ext cx="5957508" cy="6334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3032F-E45B-49B7-A445-549A6D87F1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5027" y="261732"/>
            <a:ext cx="5757263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51471 -0.00162 " pathEditMode="relative" rAng="0" ptsTypes="AA">
                                      <p:cBhvr>
                                        <p:cTn id="11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-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49127 0.00069 " pathEditMode="relative" rAng="0" ptsTypes="AA">
                                      <p:cBhvr>
                                        <p:cTn id="13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29169-192A-429A-ACD3-DD93759F7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41" y="346365"/>
            <a:ext cx="4665260" cy="5334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29758-920A-4018-B4C4-0890A5492207}"/>
              </a:ext>
            </a:extLst>
          </p:cNvPr>
          <p:cNvSpPr txBox="1"/>
          <p:nvPr/>
        </p:nvSpPr>
        <p:spPr>
          <a:xfrm>
            <a:off x="484909" y="5823537"/>
            <a:ext cx="1083425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Start      All Programs        Microsoft Office      </a:t>
            </a:r>
            <a:r>
              <a:rPr lang="en-US" sz="3200" dirty="0" err="1"/>
              <a:t>Powerpoint</a:t>
            </a:r>
            <a:r>
              <a:rPr lang="en-US" sz="3200" dirty="0"/>
              <a:t> 2013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EB8EC65-A52B-4861-828E-8AB6DA474773}"/>
              </a:ext>
            </a:extLst>
          </p:cNvPr>
          <p:cNvSpPr/>
          <p:nvPr/>
        </p:nvSpPr>
        <p:spPr>
          <a:xfrm rot="16444899">
            <a:off x="7608754" y="5879011"/>
            <a:ext cx="204904" cy="473828"/>
          </a:xfrm>
          <a:prstGeom prst="downArrow">
            <a:avLst>
              <a:gd name="adj1" fmla="val 50000"/>
              <a:gd name="adj2" fmla="val 46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6E5ADFD-D77D-47D3-B976-254DEC4C9C51}"/>
              </a:ext>
            </a:extLst>
          </p:cNvPr>
          <p:cNvSpPr/>
          <p:nvPr/>
        </p:nvSpPr>
        <p:spPr>
          <a:xfrm rot="16444899">
            <a:off x="1543378" y="5880590"/>
            <a:ext cx="240903" cy="471259"/>
          </a:xfrm>
          <a:prstGeom prst="downArrow">
            <a:avLst>
              <a:gd name="adj1" fmla="val 50000"/>
              <a:gd name="adj2" fmla="val 46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0FFC6EF-ED5B-4905-9A25-646C0136A003}"/>
              </a:ext>
            </a:extLst>
          </p:cNvPr>
          <p:cNvSpPr/>
          <p:nvPr/>
        </p:nvSpPr>
        <p:spPr>
          <a:xfrm rot="16444899">
            <a:off x="4258257" y="5879011"/>
            <a:ext cx="204904" cy="473828"/>
          </a:xfrm>
          <a:prstGeom prst="downArrow">
            <a:avLst>
              <a:gd name="adj1" fmla="val 50000"/>
              <a:gd name="adj2" fmla="val 46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98B4AF44-C948-4CD4-8812-48859554CF61}"/>
              </a:ext>
            </a:extLst>
          </p:cNvPr>
          <p:cNvSpPr/>
          <p:nvPr/>
        </p:nvSpPr>
        <p:spPr>
          <a:xfrm rot="2425336">
            <a:off x="2509924" y="657146"/>
            <a:ext cx="124287" cy="12746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59B4B63C-0963-4F5C-A4AE-0BFAE555A07E}"/>
              </a:ext>
            </a:extLst>
          </p:cNvPr>
          <p:cNvSpPr/>
          <p:nvPr/>
        </p:nvSpPr>
        <p:spPr>
          <a:xfrm rot="2425336">
            <a:off x="2536118" y="2587365"/>
            <a:ext cx="124287" cy="12746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1F5B5F7-18DD-41B1-B33D-CC7152C9AA49}"/>
              </a:ext>
            </a:extLst>
          </p:cNvPr>
          <p:cNvSpPr/>
          <p:nvPr/>
        </p:nvSpPr>
        <p:spPr>
          <a:xfrm rot="4050782">
            <a:off x="2406953" y="4995391"/>
            <a:ext cx="126149" cy="101019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79ACD79-6324-4335-BA58-06C992FF73BF}"/>
              </a:ext>
            </a:extLst>
          </p:cNvPr>
          <p:cNvSpPr/>
          <p:nvPr/>
        </p:nvSpPr>
        <p:spPr>
          <a:xfrm>
            <a:off x="1" y="0"/>
            <a:ext cx="12192000" cy="7038109"/>
          </a:xfrm>
          <a:prstGeom prst="frame">
            <a:avLst>
              <a:gd name="adj1" fmla="val 383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A7F43A-B507-4C4D-B3DD-DDC64CC191F8}"/>
              </a:ext>
            </a:extLst>
          </p:cNvPr>
          <p:cNvSpPr txBox="1"/>
          <p:nvPr/>
        </p:nvSpPr>
        <p:spPr>
          <a:xfrm>
            <a:off x="1835728" y="2604656"/>
            <a:ext cx="7952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3CBC35B-7BDC-4034-8669-B15C6C941420}"/>
              </a:ext>
            </a:extLst>
          </p:cNvPr>
          <p:cNvSpPr/>
          <p:nvPr/>
        </p:nvSpPr>
        <p:spPr>
          <a:xfrm>
            <a:off x="1731819" y="2604654"/>
            <a:ext cx="7952509" cy="1066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47F4D-013D-4BEE-98CA-FBEDE2C4E438}"/>
              </a:ext>
            </a:extLst>
          </p:cNvPr>
          <p:cNvSpPr txBox="1"/>
          <p:nvPr/>
        </p:nvSpPr>
        <p:spPr>
          <a:xfrm>
            <a:off x="1572491" y="4184075"/>
            <a:ext cx="844434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্রোগ্রাম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37F196-80DC-4EDC-9244-5375807CD844}"/>
              </a:ext>
            </a:extLst>
          </p:cNvPr>
          <p:cNvSpPr/>
          <p:nvPr/>
        </p:nvSpPr>
        <p:spPr>
          <a:xfrm>
            <a:off x="2715491" y="872175"/>
            <a:ext cx="4973782" cy="1323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C0C003-261B-468D-B4D0-052811FD2DE8}"/>
              </a:ext>
            </a:extLst>
          </p:cNvPr>
          <p:cNvSpPr/>
          <p:nvPr/>
        </p:nvSpPr>
        <p:spPr>
          <a:xfrm>
            <a:off x="8368146" y="1157517"/>
            <a:ext cx="2576944" cy="6712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2C55302-002F-4DF9-8EB9-FC3E82EDAC2B}"/>
              </a:ext>
            </a:extLst>
          </p:cNvPr>
          <p:cNvSpPr/>
          <p:nvPr/>
        </p:nvSpPr>
        <p:spPr>
          <a:xfrm>
            <a:off x="207818" y="145472"/>
            <a:ext cx="11776363" cy="6567055"/>
          </a:xfrm>
          <a:prstGeom prst="frame">
            <a:avLst>
              <a:gd name="adj1" fmla="val 2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25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276CBB-38BD-45D9-8C92-92957ED56E9E}"/>
              </a:ext>
            </a:extLst>
          </p:cNvPr>
          <p:cNvSpPr txBox="1"/>
          <p:nvPr/>
        </p:nvSpPr>
        <p:spPr>
          <a:xfrm>
            <a:off x="2620617" y="332510"/>
            <a:ext cx="6858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399D4-27F4-4BD8-A8A0-B767D4D6E417}"/>
              </a:ext>
            </a:extLst>
          </p:cNvPr>
          <p:cNvSpPr txBox="1"/>
          <p:nvPr/>
        </p:nvSpPr>
        <p:spPr>
          <a:xfrm>
            <a:off x="1205948" y="2040835"/>
            <a:ext cx="9687339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HOME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New Slide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Click to add title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Click to add text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86B808F6-4D40-418C-B54A-70ADAF7BDBEB}"/>
              </a:ext>
            </a:extLst>
          </p:cNvPr>
          <p:cNvSpPr/>
          <p:nvPr/>
        </p:nvSpPr>
        <p:spPr>
          <a:xfrm>
            <a:off x="484909" y="332509"/>
            <a:ext cx="11042073" cy="5583381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E2D9C1C-7141-4998-BDF8-AF9DD3BEB36A}"/>
              </a:ext>
            </a:extLst>
          </p:cNvPr>
          <p:cNvSpPr/>
          <p:nvPr/>
        </p:nvSpPr>
        <p:spPr>
          <a:xfrm>
            <a:off x="0" y="-96982"/>
            <a:ext cx="12192000" cy="6954982"/>
          </a:xfrm>
          <a:prstGeom prst="frame">
            <a:avLst>
              <a:gd name="adj1" fmla="val 31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2228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E2E8D-291D-49DB-A6E4-8C954B8F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1126430"/>
            <a:ext cx="8756071" cy="394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B308E-A2C5-453D-A4EF-F5166EA15538}"/>
              </a:ext>
            </a:extLst>
          </p:cNvPr>
          <p:cNvSpPr txBox="1"/>
          <p:nvPr/>
        </p:nvSpPr>
        <p:spPr>
          <a:xfrm>
            <a:off x="2216728" y="5146730"/>
            <a:ext cx="547254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E120A39-DCB3-46DB-A26F-B3B47CD0D4A1}"/>
              </a:ext>
            </a:extLst>
          </p:cNvPr>
          <p:cNvSpPr/>
          <p:nvPr/>
        </p:nvSpPr>
        <p:spPr>
          <a:xfrm rot="13035983">
            <a:off x="1830689" y="1761530"/>
            <a:ext cx="272457" cy="2960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7818F01B-0AAE-4B87-ACF3-04C273CBC9E7}"/>
              </a:ext>
            </a:extLst>
          </p:cNvPr>
          <p:cNvSpPr/>
          <p:nvPr/>
        </p:nvSpPr>
        <p:spPr>
          <a:xfrm>
            <a:off x="2216728" y="1836099"/>
            <a:ext cx="1510146" cy="519174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082C740-E16E-4715-933E-2D7B3AED4947}"/>
              </a:ext>
            </a:extLst>
          </p:cNvPr>
          <p:cNvSpPr/>
          <p:nvPr/>
        </p:nvSpPr>
        <p:spPr>
          <a:xfrm>
            <a:off x="1" y="0"/>
            <a:ext cx="12192000" cy="7148945"/>
          </a:xfrm>
          <a:prstGeom prst="frame">
            <a:avLst>
              <a:gd name="adj1" fmla="val 319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87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2DE87F-842C-4BCE-9A26-D4BA81AE336D}"/>
              </a:ext>
            </a:extLst>
          </p:cNvPr>
          <p:cNvSpPr txBox="1"/>
          <p:nvPr/>
        </p:nvSpPr>
        <p:spPr>
          <a:xfrm>
            <a:off x="914401" y="901148"/>
            <a:ext cx="9739743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প্রেজেন্টশন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5719B-0019-4F66-B94F-E132AB142000}"/>
              </a:ext>
            </a:extLst>
          </p:cNvPr>
          <p:cNvSpPr txBox="1"/>
          <p:nvPr/>
        </p:nvSpPr>
        <p:spPr>
          <a:xfrm>
            <a:off x="803563" y="2361898"/>
            <a:ext cx="1037344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Save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Save As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BAA13-761E-4EC6-A566-C48A1988CE64}"/>
              </a:ext>
            </a:extLst>
          </p:cNvPr>
          <p:cNvSpPr txBox="1"/>
          <p:nvPr/>
        </p:nvSpPr>
        <p:spPr>
          <a:xfrm>
            <a:off x="9462655" y="4364182"/>
            <a:ext cx="23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4B240-F2F8-4D65-B471-59541211E7B9}"/>
              </a:ext>
            </a:extLst>
          </p:cNvPr>
          <p:cNvSpPr txBox="1"/>
          <p:nvPr/>
        </p:nvSpPr>
        <p:spPr>
          <a:xfrm>
            <a:off x="803560" y="3171114"/>
            <a:ext cx="1037344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MyCountry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70CB1-29C6-435F-8067-EC520B05625F}"/>
              </a:ext>
            </a:extLst>
          </p:cNvPr>
          <p:cNvSpPr txBox="1"/>
          <p:nvPr/>
        </p:nvSpPr>
        <p:spPr>
          <a:xfrm>
            <a:off x="914401" y="4364182"/>
            <a:ext cx="752301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C4CE8-390A-4084-B629-FC95DEAA30DC}"/>
              </a:ext>
            </a:extLst>
          </p:cNvPr>
          <p:cNvSpPr txBox="1"/>
          <p:nvPr/>
        </p:nvSpPr>
        <p:spPr>
          <a:xfrm>
            <a:off x="803561" y="5365324"/>
            <a:ext cx="1037344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প্রেজেন্টশনটি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Country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9E37A32-5F61-4903-BE7F-B9C9FD851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0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67265E-E3F0-4432-A523-8BF5FC4275DF}"/>
              </a:ext>
            </a:extLst>
          </p:cNvPr>
          <p:cNvSpPr txBox="1"/>
          <p:nvPr/>
        </p:nvSpPr>
        <p:spPr>
          <a:xfrm>
            <a:off x="1274618" y="471055"/>
            <a:ext cx="903316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221B8-4A07-443A-91A0-8134208AA93F}"/>
              </a:ext>
            </a:extLst>
          </p:cNvPr>
          <p:cNvSpPr txBox="1"/>
          <p:nvPr/>
        </p:nvSpPr>
        <p:spPr>
          <a:xfrm>
            <a:off x="1087580" y="1997839"/>
            <a:ext cx="9407237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্রেজেন্টে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1F644D7-0EED-4BAD-9F59-EEB68646756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40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9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1C7644-3DF9-4D17-8E8B-779065DBE5AE}"/>
              </a:ext>
            </a:extLst>
          </p:cNvPr>
          <p:cNvSpPr/>
          <p:nvPr/>
        </p:nvSpPr>
        <p:spPr>
          <a:xfrm>
            <a:off x="4361758" y="1158618"/>
            <a:ext cx="247696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04F50-F42D-4AF9-960E-76E1F000D7E6}"/>
              </a:ext>
            </a:extLst>
          </p:cNvPr>
          <p:cNvSpPr txBox="1"/>
          <p:nvPr/>
        </p:nvSpPr>
        <p:spPr>
          <a:xfrm>
            <a:off x="1773382" y="2351507"/>
            <a:ext cx="38515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েভ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3CC57-E1FC-4178-8AA6-E3A14FA4A8B1}"/>
              </a:ext>
            </a:extLst>
          </p:cNvPr>
          <p:cNvSpPr/>
          <p:nvPr/>
        </p:nvSpPr>
        <p:spPr>
          <a:xfrm>
            <a:off x="4184075" y="1158618"/>
            <a:ext cx="2812473" cy="822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203E78A9-467A-4403-953B-561B902DD2B8}"/>
              </a:ext>
            </a:extLst>
          </p:cNvPr>
          <p:cNvSpPr/>
          <p:nvPr/>
        </p:nvSpPr>
        <p:spPr>
          <a:xfrm>
            <a:off x="5852048" y="2452255"/>
            <a:ext cx="4921361" cy="347787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4FBF61AF-306D-4EB1-AD1E-6CB4207E6E42}"/>
              </a:ext>
            </a:extLst>
          </p:cNvPr>
          <p:cNvSpPr/>
          <p:nvPr/>
        </p:nvSpPr>
        <p:spPr>
          <a:xfrm>
            <a:off x="866844" y="2452255"/>
            <a:ext cx="4921361" cy="387927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1D343-92A6-4950-A423-7640A818B5A4}"/>
              </a:ext>
            </a:extLst>
          </p:cNvPr>
          <p:cNvSpPr txBox="1"/>
          <p:nvPr/>
        </p:nvSpPr>
        <p:spPr>
          <a:xfrm>
            <a:off x="6339952" y="2351507"/>
            <a:ext cx="4433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াওয়র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পয়ন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72F41F13-4307-4D5A-A8B6-7E0998F91E87}"/>
              </a:ext>
            </a:extLst>
          </p:cNvPr>
          <p:cNvSpPr/>
          <p:nvPr/>
        </p:nvSpPr>
        <p:spPr>
          <a:xfrm>
            <a:off x="110836" y="166255"/>
            <a:ext cx="11928764" cy="6539345"/>
          </a:xfrm>
          <a:prstGeom prst="frame">
            <a:avLst>
              <a:gd name="adj1" fmla="val 3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5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92C6C-63E0-4B63-8821-2D0BDD306127}"/>
              </a:ext>
            </a:extLst>
          </p:cNvPr>
          <p:cNvSpPr txBox="1"/>
          <p:nvPr/>
        </p:nvSpPr>
        <p:spPr>
          <a:xfrm>
            <a:off x="2258294" y="545718"/>
            <a:ext cx="735977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204CC7-0B1D-4D73-A1F0-46284D23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33" y="1561381"/>
            <a:ext cx="7222434" cy="3874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358B6D-E273-4C71-9CD4-34EA3562DCA4}"/>
              </a:ext>
            </a:extLst>
          </p:cNvPr>
          <p:cNvSpPr txBox="1"/>
          <p:nvPr/>
        </p:nvSpPr>
        <p:spPr>
          <a:xfrm>
            <a:off x="692728" y="5569528"/>
            <a:ext cx="107926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েন্টেশন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544C25B9-1943-486D-995C-187DEDFCC921}"/>
              </a:ext>
            </a:extLst>
          </p:cNvPr>
          <p:cNvSpPr/>
          <p:nvPr/>
        </p:nvSpPr>
        <p:spPr>
          <a:xfrm>
            <a:off x="511714" y="642141"/>
            <a:ext cx="11346872" cy="6442363"/>
          </a:xfrm>
          <a:prstGeom prst="beve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78953-7BC8-4B22-A737-BF4FE9C5F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156">
            <a:off x="3553673" y="1244888"/>
            <a:ext cx="4148318" cy="5479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794E8-4362-44D2-9393-23E3B499D481}"/>
              </a:ext>
            </a:extLst>
          </p:cNvPr>
          <p:cNvSpPr txBox="1"/>
          <p:nvPr/>
        </p:nvSpPr>
        <p:spPr>
          <a:xfrm>
            <a:off x="429490" y="581891"/>
            <a:ext cx="1109749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িমিডিয়া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1518767-8A65-4464-9AC0-34BEC5180BE4}"/>
              </a:ext>
            </a:extLst>
          </p:cNvPr>
          <p:cNvSpPr/>
          <p:nvPr/>
        </p:nvSpPr>
        <p:spPr>
          <a:xfrm>
            <a:off x="2722417" y="1369713"/>
            <a:ext cx="6511636" cy="5488288"/>
          </a:xfrm>
          <a:prstGeom prst="frame">
            <a:avLst>
              <a:gd name="adj1" fmla="val 3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2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5EB73-E30F-4045-9AB8-0DDCB0B7678F}"/>
              </a:ext>
            </a:extLst>
          </p:cNvPr>
          <p:cNvSpPr txBox="1"/>
          <p:nvPr/>
        </p:nvSpPr>
        <p:spPr>
          <a:xfrm>
            <a:off x="1105472" y="857776"/>
            <a:ext cx="9509521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418FC-6A3D-4A4F-99B3-A7158D092D79}"/>
              </a:ext>
            </a:extLst>
          </p:cNvPr>
          <p:cNvSpPr txBox="1"/>
          <p:nvPr/>
        </p:nvSpPr>
        <p:spPr>
          <a:xfrm>
            <a:off x="1198232" y="1957149"/>
            <a:ext cx="4897768" cy="4462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জি.সি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E-mail:dinislam.uisc@gmail.com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C836C-E8DE-4CA0-B1E6-366D320A15F3}"/>
              </a:ext>
            </a:extLst>
          </p:cNvPr>
          <p:cNvSpPr txBox="1"/>
          <p:nvPr/>
        </p:nvSpPr>
        <p:spPr>
          <a:xfrm>
            <a:off x="6096000" y="1972537"/>
            <a:ext cx="4611753" cy="4431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ণি:দশম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েন্টেশন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৬৮-৭১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9240B-C510-4601-9E28-0D74AE6BF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03" y="748145"/>
            <a:ext cx="1810124" cy="1565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8940CEAC-42DA-4302-81AD-CA9C273B324A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3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D5415F-7BDD-477D-A748-73394AB5452E}"/>
              </a:ext>
            </a:extLst>
          </p:cNvPr>
          <p:cNvSpPr txBox="1"/>
          <p:nvPr/>
        </p:nvSpPr>
        <p:spPr>
          <a:xfrm>
            <a:off x="834996" y="367223"/>
            <a:ext cx="105220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10541-56C5-4619-9F3F-5CEFD5E52666}"/>
              </a:ext>
            </a:extLst>
          </p:cNvPr>
          <p:cNvSpPr txBox="1"/>
          <p:nvPr/>
        </p:nvSpPr>
        <p:spPr>
          <a:xfrm>
            <a:off x="8314580" y="6858000"/>
            <a:ext cx="524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86804-73EF-4DA2-8E69-30D6B9050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13" y="1260765"/>
            <a:ext cx="5973892" cy="514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8DED4E-7C38-4F88-B122-A27EE7A5D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5" y="1260763"/>
            <a:ext cx="466526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85C513-C9F3-4029-980E-D46E2573A3BA}"/>
              </a:ext>
            </a:extLst>
          </p:cNvPr>
          <p:cNvSpPr txBox="1"/>
          <p:nvPr/>
        </p:nvSpPr>
        <p:spPr>
          <a:xfrm>
            <a:off x="1442114" y="724050"/>
            <a:ext cx="9307773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5C11-2649-4EF8-B049-36A08159104E}"/>
              </a:ext>
            </a:extLst>
          </p:cNvPr>
          <p:cNvSpPr txBox="1"/>
          <p:nvPr/>
        </p:nvSpPr>
        <p:spPr>
          <a:xfrm>
            <a:off x="1448420" y="2898012"/>
            <a:ext cx="9793922" cy="184665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টওয়্য</a:t>
            </a:r>
            <a:r>
              <a:rPr lang="as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en-US" dirty="0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AE7D12C-19F1-4D95-94C0-D95796FD8090}"/>
              </a:ext>
            </a:extLst>
          </p:cNvPr>
          <p:cNvSpPr/>
          <p:nvPr/>
        </p:nvSpPr>
        <p:spPr>
          <a:xfrm>
            <a:off x="678873" y="0"/>
            <a:ext cx="11333017" cy="6317673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427A7-FB1F-4DD7-8A85-089A8ACC9C3F}"/>
              </a:ext>
            </a:extLst>
          </p:cNvPr>
          <p:cNvSpPr txBox="1"/>
          <p:nvPr/>
        </p:nvSpPr>
        <p:spPr>
          <a:xfrm>
            <a:off x="609600" y="437322"/>
            <a:ext cx="10958945" cy="535531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দ্দেশ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য: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্রেজেন্টে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ারণা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য়েন্ট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এ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াইড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2A626E8-98C2-4315-98E2-140EE5026CC4}"/>
              </a:ext>
            </a:extLst>
          </p:cNvPr>
          <p:cNvSpPr/>
          <p:nvPr/>
        </p:nvSpPr>
        <p:spPr>
          <a:xfrm>
            <a:off x="360217" y="174086"/>
            <a:ext cx="11346873" cy="5935769"/>
          </a:xfrm>
          <a:prstGeom prst="frame">
            <a:avLst>
              <a:gd name="adj1" fmla="val 467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23890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7A655D-47C9-4997-AF5D-9F9D7791FB6D}"/>
              </a:ext>
            </a:extLst>
          </p:cNvPr>
          <p:cNvSpPr txBox="1"/>
          <p:nvPr/>
        </p:nvSpPr>
        <p:spPr>
          <a:xfrm>
            <a:off x="1274619" y="808985"/>
            <a:ext cx="953192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030CB-F584-4B58-8621-23096D6040D4}"/>
              </a:ext>
            </a:extLst>
          </p:cNvPr>
          <p:cNvSpPr txBox="1"/>
          <p:nvPr/>
        </p:nvSpPr>
        <p:spPr>
          <a:xfrm>
            <a:off x="1177636" y="1937542"/>
            <a:ext cx="9767455" cy="44012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কোনো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–স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ম্পোজিয়াম,কর্মশালা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ার্যভাবে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্রধানত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পিকাসা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মপ্রেস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াইক্রোসফট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।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95B6D44-DEA9-4853-A207-CC76DA17D7AA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441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02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11749B-2C9F-4F3F-88E2-612DFC32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81" y="1037460"/>
            <a:ext cx="4274343" cy="4448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D71010-E7F5-4A21-8581-7DDD31A8D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53" y="1037460"/>
            <a:ext cx="4998461" cy="4753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3006F-FF05-4207-A290-7C07CB7052B7}"/>
              </a:ext>
            </a:extLst>
          </p:cNvPr>
          <p:cNvSpPr txBox="1"/>
          <p:nvPr/>
        </p:nvSpPr>
        <p:spPr>
          <a:xfrm>
            <a:off x="1759528" y="5967087"/>
            <a:ext cx="252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22E81-C952-42FF-9B3B-B4A71FE45BE5}"/>
              </a:ext>
            </a:extLst>
          </p:cNvPr>
          <p:cNvSpPr txBox="1"/>
          <p:nvPr/>
        </p:nvSpPr>
        <p:spPr>
          <a:xfrm>
            <a:off x="1759529" y="5920708"/>
            <a:ext cx="330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E3E72-1572-4C8A-9F86-F21E9E60D5A4}"/>
              </a:ext>
            </a:extLst>
          </p:cNvPr>
          <p:cNvSpPr txBox="1"/>
          <p:nvPr/>
        </p:nvSpPr>
        <p:spPr>
          <a:xfrm>
            <a:off x="6442365" y="5957457"/>
            <a:ext cx="21474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9ABDF12-589D-4FBF-B208-0DA7CBF957BA}"/>
              </a:ext>
            </a:extLst>
          </p:cNvPr>
          <p:cNvSpPr/>
          <p:nvPr/>
        </p:nvSpPr>
        <p:spPr>
          <a:xfrm>
            <a:off x="96982" y="0"/>
            <a:ext cx="11998036" cy="7218218"/>
          </a:xfrm>
          <a:prstGeom prst="frame">
            <a:avLst>
              <a:gd name="adj1" fmla="val 42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B10276-6534-40A5-BA2A-51B23B08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8" y="865142"/>
            <a:ext cx="5826055" cy="3789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A341D-2032-4D0F-A271-5ED4FAF6E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3" y="4655129"/>
            <a:ext cx="2905125" cy="1337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83527C-B651-4D96-9869-F6766FC01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9" y="865142"/>
            <a:ext cx="4328189" cy="39208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496D0A-562E-4E96-9A3B-522035D9E6BA}"/>
              </a:ext>
            </a:extLst>
          </p:cNvPr>
          <p:cNvSpPr txBox="1"/>
          <p:nvPr/>
        </p:nvSpPr>
        <p:spPr>
          <a:xfrm>
            <a:off x="1477675" y="5209563"/>
            <a:ext cx="2396836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08309ED-F556-4A16-A36C-18C3B56860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13"/>
            </a:avLst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A1A13F-A2CD-4B6B-BE89-37C51E85A7D9}"/>
              </a:ext>
            </a:extLst>
          </p:cNvPr>
          <p:cNvSpPr txBox="1"/>
          <p:nvPr/>
        </p:nvSpPr>
        <p:spPr>
          <a:xfrm>
            <a:off x="1558637" y="845129"/>
            <a:ext cx="9074726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5B9E4-0C77-4DC6-AF95-72701B078FD1}"/>
              </a:ext>
            </a:extLst>
          </p:cNvPr>
          <p:cNvSpPr txBox="1"/>
          <p:nvPr/>
        </p:nvSpPr>
        <p:spPr>
          <a:xfrm>
            <a:off x="1198418" y="1967345"/>
            <a:ext cx="9434945" cy="42165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Start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All Programs এ 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Microsoft Office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Microcoft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Office Power Point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859FE8A-48C9-4E0E-BD5A-54835E89302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726"/>
            </a:avLst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8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812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</dc:title>
  <dc:creator>DOEL</dc:creator>
  <cp:lastModifiedBy>DOEL</cp:lastModifiedBy>
  <cp:revision>103</cp:revision>
  <dcterms:created xsi:type="dcterms:W3CDTF">2020-03-07T01:12:31Z</dcterms:created>
  <dcterms:modified xsi:type="dcterms:W3CDTF">2020-07-03T11:01:08Z</dcterms:modified>
</cp:coreProperties>
</file>