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8A097-3AFC-4CAE-9717-17C9DB1BC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C2BE7-A46C-4718-A7C3-39255D8FF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D8450-6854-4B03-8D97-8B6520EF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C73B3-1156-4DC4-9B41-0C1A6069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2D6C4-62B5-4891-AB00-BBEC3F2A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7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9AFF9-DC5C-479D-9279-D756C1E8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C15CF-C000-4DCF-8D24-EB08D9369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7E07A-00D3-4919-BEB2-3CA9D2D8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CE2A-033D-480D-9517-6EA344F7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D9720-2BDE-46A4-BFE6-D757EE92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3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682B7B-489F-49BE-99BD-16C377786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5DE34-CC68-4197-86C9-278B1EEE6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43228-44E7-421E-AB4E-5780A4A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4F661-3707-477B-A5A0-B52E111F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8894D-4BD1-4E18-8D9A-F3264464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7A28-9B41-49A5-8AAE-DB3FCFA6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C613D-72C7-4E31-9646-5A5DCBB4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F38F9-F81D-42AB-A888-12AFF68A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D14D-3865-416F-BCF3-98420CA9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4E383-951A-4D07-8527-4440E043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6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61E8-787B-41F4-9CFB-042D1349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A103D-AD54-4600-A060-E141958DD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15B65-D48D-42A2-9E82-EA912E74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ABBDB-A5AE-4681-A3F5-3F0E8D51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D24B5-5E1F-4A25-8861-B1B0B514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7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1222-4AB0-421D-83D3-9B63F25C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24741-B8AA-41AF-87E3-0DB2441C1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79EFA-A188-432D-A119-F4A106F2A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E9595-743E-4BF4-A2A2-C74D4C9B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53F5-9A2E-4104-B445-0B3636B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B2EE-940F-4BE1-AABE-82F0AFCC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4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408B-2257-485D-A38D-B304C061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3C66-C5A9-4C56-BF0B-09366B6BD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FD471-9526-4A0C-B0E9-395A8BAB3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6D6FF-3FDC-446F-846D-23B416ACE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C98E7-6D46-4825-A477-BEC51977B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399B6-2D8D-4A8D-A15B-015DFCFF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024B9-354B-471F-902E-AC80855C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00DD3-493C-47BF-98B8-73AFA07C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7280-4974-4E96-A70C-4FD113BE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69AF7-552C-48E5-8F72-7040CC31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5DF54-D293-4AA6-98BC-DE5B1812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599AB-2B57-48D8-9212-25561FC4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6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7DEF3-8C44-402D-AF4D-86A3743A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E1180-62C2-40BC-BA90-CB3776DD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E3379-F641-4DDC-A7E6-A81F27B9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8EB34-FE93-4702-9326-FEE1A80C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BD86-C8FA-405A-B9A3-5964C6A0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0C675-F7AB-4BE2-85FA-1E38E7EFF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893CB-07F8-4342-B10E-C0F8415B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9A19C-1FA3-4C6A-875E-561D8556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26784-F35F-47E6-844C-6BB42C04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3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EE14-9876-4273-A9FD-42635FAE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51157-20E7-4A43-ADC9-C3EA5267D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6B8E4-EE51-426D-ADDE-AAE0B6DD4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84185-44B7-4FC7-BE5C-2C3F5A5E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33652-9645-4111-A541-AA843612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D1881-9108-43A1-AEA8-1CF78446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6F0CA-0207-4919-BFB5-CDE2881C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C1DDE-2B49-442C-B491-04B0FA021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DDBC0-1C15-4DB7-8D74-9937D2747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9102C-E6CB-45A6-9FF3-02E287BA468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BDE13-B4F1-4A2F-8063-1D22D153A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6EFBF-ED6F-4841-AC87-4D437C6C0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B4AD-E669-4232-A1A8-627930E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8B8895-5A2A-4D77-A8F7-8E423AF1B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F9F69C-16D9-4BC0-9D3E-DE2223BE12AF}"/>
              </a:ext>
            </a:extLst>
          </p:cNvPr>
          <p:cNvSpPr txBox="1"/>
          <p:nvPr/>
        </p:nvSpPr>
        <p:spPr>
          <a:xfrm>
            <a:off x="596348" y="583096"/>
            <a:ext cx="10747513" cy="1323439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as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</a:p>
        </p:txBody>
      </p:sp>
    </p:spTree>
    <p:extLst>
      <p:ext uri="{BB962C8B-B14F-4D97-AF65-F5344CB8AC3E}">
        <p14:creationId xmlns:p14="http://schemas.microsoft.com/office/powerpoint/2010/main" val="6670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6" y="-4294"/>
            <a:ext cx="12191999" cy="686229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928376B-E6F0-4D28-91F5-3AFBB831D52B}"/>
              </a:ext>
            </a:extLst>
          </p:cNvPr>
          <p:cNvSpPr/>
          <p:nvPr/>
        </p:nvSpPr>
        <p:spPr>
          <a:xfrm>
            <a:off x="4134678" y="225287"/>
            <a:ext cx="3962400" cy="848139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39194-1561-458F-A8C1-2528CB8758DA}"/>
              </a:ext>
            </a:extLst>
          </p:cNvPr>
          <p:cNvSpPr txBox="1"/>
          <p:nvPr/>
        </p:nvSpPr>
        <p:spPr>
          <a:xfrm>
            <a:off x="4625008" y="225287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DEB1E-FE34-4550-A5F3-055DD5AFB043}"/>
              </a:ext>
            </a:extLst>
          </p:cNvPr>
          <p:cNvSpPr txBox="1"/>
          <p:nvPr/>
        </p:nvSpPr>
        <p:spPr>
          <a:xfrm>
            <a:off x="318052" y="145328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790C53-B218-4B72-BB82-FAD9303FBC6B}"/>
              </a:ext>
            </a:extLst>
          </p:cNvPr>
          <p:cNvSpPr txBox="1"/>
          <p:nvPr/>
        </p:nvSpPr>
        <p:spPr>
          <a:xfrm>
            <a:off x="954155" y="1461119"/>
            <a:ext cx="622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A92F16-FCFA-45B9-B317-3C16CA90BC12}"/>
              </a:ext>
            </a:extLst>
          </p:cNvPr>
          <p:cNvSpPr txBox="1"/>
          <p:nvPr/>
        </p:nvSpPr>
        <p:spPr>
          <a:xfrm>
            <a:off x="318052" y="2460767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অস্থির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48ECE7-E23C-4066-9665-27EB6E9A029A}"/>
              </a:ext>
            </a:extLst>
          </p:cNvPr>
          <p:cNvSpPr txBox="1"/>
          <p:nvPr/>
        </p:nvSpPr>
        <p:spPr>
          <a:xfrm>
            <a:off x="947530" y="2474636"/>
            <a:ext cx="702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স্থ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8A410-5F9E-42EE-A036-BE1F2AB0DD8B}"/>
              </a:ext>
            </a:extLst>
          </p:cNvPr>
          <p:cNvSpPr txBox="1"/>
          <p:nvPr/>
        </p:nvSpPr>
        <p:spPr>
          <a:xfrm>
            <a:off x="318052" y="3373390"/>
            <a:ext cx="2981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7DD42B-6B67-4427-AA06-27BAB9507F3E}"/>
              </a:ext>
            </a:extLst>
          </p:cNvPr>
          <p:cNvSpPr txBox="1"/>
          <p:nvPr/>
        </p:nvSpPr>
        <p:spPr>
          <a:xfrm>
            <a:off x="318050" y="3381224"/>
            <a:ext cx="1490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আত্ম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81AF9E-EC42-45C1-AB65-E82D768AF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449" y="3243056"/>
            <a:ext cx="701101" cy="37188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E0FDAC9-75AB-4EEA-BAE0-AE0C9C21685F}"/>
              </a:ext>
            </a:extLst>
          </p:cNvPr>
          <p:cNvSpPr txBox="1"/>
          <p:nvPr/>
        </p:nvSpPr>
        <p:spPr>
          <a:xfrm>
            <a:off x="1364973" y="3389058"/>
            <a:ext cx="12722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রক্ষা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A8BE11-4870-48D3-947A-F14C1EB0E00D}"/>
              </a:ext>
            </a:extLst>
          </p:cNvPr>
          <p:cNvSpPr txBox="1"/>
          <p:nvPr/>
        </p:nvSpPr>
        <p:spPr>
          <a:xfrm>
            <a:off x="7769085" y="1394255"/>
            <a:ext cx="189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06E48-AF27-4384-9A0C-7D52369129E3}"/>
              </a:ext>
            </a:extLst>
          </p:cNvPr>
          <p:cNvSpPr txBox="1"/>
          <p:nvPr/>
        </p:nvSpPr>
        <p:spPr>
          <a:xfrm>
            <a:off x="1027042" y="1548144"/>
            <a:ext cx="543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D7FF82-1223-42F1-A19C-8CCE9FE4BE0F}"/>
              </a:ext>
            </a:extLst>
          </p:cNvPr>
          <p:cNvSpPr txBox="1"/>
          <p:nvPr/>
        </p:nvSpPr>
        <p:spPr>
          <a:xfrm>
            <a:off x="1023412" y="1743180"/>
            <a:ext cx="1120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6056A2-8DF8-4F64-9675-18E995BA320E}"/>
              </a:ext>
            </a:extLst>
          </p:cNvPr>
          <p:cNvSpPr txBox="1"/>
          <p:nvPr/>
        </p:nvSpPr>
        <p:spPr>
          <a:xfrm>
            <a:off x="954155" y="2563807"/>
            <a:ext cx="397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CE9449-067C-4E2D-BA80-B809A455E1A0}"/>
              </a:ext>
            </a:extLst>
          </p:cNvPr>
          <p:cNvSpPr txBox="1"/>
          <p:nvPr/>
        </p:nvSpPr>
        <p:spPr>
          <a:xfrm>
            <a:off x="1133059" y="2734893"/>
            <a:ext cx="49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925FE5-DF9B-468F-B1AE-FD466C327B57}"/>
              </a:ext>
            </a:extLst>
          </p:cNvPr>
          <p:cNvSpPr txBox="1"/>
          <p:nvPr/>
        </p:nvSpPr>
        <p:spPr>
          <a:xfrm>
            <a:off x="7769085" y="2522311"/>
            <a:ext cx="884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F83F29-BEAD-4492-A3D3-F9F00FA74039}"/>
              </a:ext>
            </a:extLst>
          </p:cNvPr>
          <p:cNvSpPr txBox="1"/>
          <p:nvPr/>
        </p:nvSpPr>
        <p:spPr>
          <a:xfrm>
            <a:off x="887893" y="3365556"/>
            <a:ext cx="66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ত্ম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DC2AEE-C8D0-4D30-8972-8D25A1577737}"/>
              </a:ext>
            </a:extLst>
          </p:cNvPr>
          <p:cNvSpPr txBox="1"/>
          <p:nvPr/>
        </p:nvSpPr>
        <p:spPr>
          <a:xfrm>
            <a:off x="957150" y="3517635"/>
            <a:ext cx="54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EACECD-7743-46CC-B4DF-BC18F283BFBD}"/>
              </a:ext>
            </a:extLst>
          </p:cNvPr>
          <p:cNvSpPr txBox="1"/>
          <p:nvPr/>
        </p:nvSpPr>
        <p:spPr>
          <a:xfrm>
            <a:off x="1093302" y="3641180"/>
            <a:ext cx="569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F70249-4C5F-49CB-A17F-09F9E69CBBC5}"/>
              </a:ext>
            </a:extLst>
          </p:cNvPr>
          <p:cNvSpPr txBox="1"/>
          <p:nvPr/>
        </p:nvSpPr>
        <p:spPr>
          <a:xfrm>
            <a:off x="7818783" y="3456513"/>
            <a:ext cx="1669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DB6798-BBEF-4C19-B5F7-186DEFBA61B4}"/>
              </a:ext>
            </a:extLst>
          </p:cNvPr>
          <p:cNvSpPr txBox="1"/>
          <p:nvPr/>
        </p:nvSpPr>
        <p:spPr>
          <a:xfrm>
            <a:off x="1182756" y="3390077"/>
            <a:ext cx="1497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রক্ষা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8B9521-350E-4335-9695-673CCC0ACB8A}"/>
              </a:ext>
            </a:extLst>
          </p:cNvPr>
          <p:cNvSpPr txBox="1"/>
          <p:nvPr/>
        </p:nvSpPr>
        <p:spPr>
          <a:xfrm>
            <a:off x="-804044" y="5195664"/>
            <a:ext cx="543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19F2EC-2730-400C-A3C2-E47FC0D73E03}"/>
              </a:ext>
            </a:extLst>
          </p:cNvPr>
          <p:cNvSpPr txBox="1"/>
          <p:nvPr/>
        </p:nvSpPr>
        <p:spPr>
          <a:xfrm>
            <a:off x="-1856135" y="5144833"/>
            <a:ext cx="596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9D946-7A25-4458-B9A3-F6665F0B319D}"/>
              </a:ext>
            </a:extLst>
          </p:cNvPr>
          <p:cNvSpPr txBox="1"/>
          <p:nvPr/>
        </p:nvSpPr>
        <p:spPr>
          <a:xfrm>
            <a:off x="-1257297" y="4687833"/>
            <a:ext cx="993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ক্ষ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76E341-B7C2-48D5-943F-CEE7BB1127B8}"/>
              </a:ext>
            </a:extLst>
          </p:cNvPr>
          <p:cNvSpPr txBox="1"/>
          <p:nvPr/>
        </p:nvSpPr>
        <p:spPr>
          <a:xfrm>
            <a:off x="7769085" y="4649424"/>
            <a:ext cx="993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7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33645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49779 0.008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8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0.62448 -0.0152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24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325 0.008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9128 0.0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5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65117 -0.0013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325 -0.00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6 L 0.50352 0.0261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69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64974 0.008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8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0222 0.2027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0.48737 0.0108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62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64792 -0.0451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 L 0.89192 -0.0377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96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8" grpId="0"/>
      <p:bldP spid="19" grpId="0"/>
      <p:bldP spid="21" grpId="0"/>
      <p:bldP spid="21" grpId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94"/>
            <a:ext cx="12191999" cy="6862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40AF0D-45A9-4F0A-A594-31E6A0CB75D6}"/>
              </a:ext>
            </a:extLst>
          </p:cNvPr>
          <p:cNvSpPr txBox="1"/>
          <p:nvPr/>
        </p:nvSpPr>
        <p:spPr>
          <a:xfrm>
            <a:off x="4121426" y="490329"/>
            <a:ext cx="4532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8EC3FA-F11E-4693-A6C3-A6DB4B98EDCB}"/>
              </a:ext>
            </a:extLst>
          </p:cNvPr>
          <p:cNvSpPr txBox="1"/>
          <p:nvPr/>
        </p:nvSpPr>
        <p:spPr>
          <a:xfrm>
            <a:off x="490332" y="1585507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5B3B21-A6FF-45B1-A475-D1EDBC673CEA}"/>
              </a:ext>
            </a:extLst>
          </p:cNvPr>
          <p:cNvSpPr txBox="1"/>
          <p:nvPr/>
        </p:nvSpPr>
        <p:spPr>
          <a:xfrm>
            <a:off x="490332" y="2855296"/>
            <a:ext cx="781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স্থ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F95E8A-2925-4749-9AB3-E368DB7719A1}"/>
              </a:ext>
            </a:extLst>
          </p:cNvPr>
          <p:cNvSpPr txBox="1"/>
          <p:nvPr/>
        </p:nvSpPr>
        <p:spPr>
          <a:xfrm>
            <a:off x="500271" y="4125085"/>
            <a:ext cx="1543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ত্ম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F1B87-62D0-440D-A1BE-8E57C032274E}"/>
              </a:ext>
            </a:extLst>
          </p:cNvPr>
          <p:cNvSpPr txBox="1"/>
          <p:nvPr/>
        </p:nvSpPr>
        <p:spPr>
          <a:xfrm>
            <a:off x="490332" y="5632174"/>
            <a:ext cx="1842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4179BA2-F2EB-4124-BAAD-B101D6AE3149}"/>
              </a:ext>
            </a:extLst>
          </p:cNvPr>
          <p:cNvSpPr/>
          <p:nvPr/>
        </p:nvSpPr>
        <p:spPr>
          <a:xfrm>
            <a:off x="1563756" y="1771467"/>
            <a:ext cx="2067339" cy="56984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CCEB02A-27D8-443B-ACE9-352FEBDFDE29}"/>
              </a:ext>
            </a:extLst>
          </p:cNvPr>
          <p:cNvSpPr/>
          <p:nvPr/>
        </p:nvSpPr>
        <p:spPr>
          <a:xfrm>
            <a:off x="1563756" y="3129436"/>
            <a:ext cx="2067339" cy="56984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7308B92-E362-4B58-B51E-01543A3C8668}"/>
              </a:ext>
            </a:extLst>
          </p:cNvPr>
          <p:cNvSpPr/>
          <p:nvPr/>
        </p:nvSpPr>
        <p:spPr>
          <a:xfrm>
            <a:off x="1563757" y="5831647"/>
            <a:ext cx="2067339" cy="56984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5E0D205-C894-4849-BC39-CBA90FB5CA78}"/>
              </a:ext>
            </a:extLst>
          </p:cNvPr>
          <p:cNvSpPr/>
          <p:nvPr/>
        </p:nvSpPr>
        <p:spPr>
          <a:xfrm>
            <a:off x="1563757" y="4423849"/>
            <a:ext cx="2067339" cy="56984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76C38D-C2D4-4F9F-817E-D51A2883C770}"/>
              </a:ext>
            </a:extLst>
          </p:cNvPr>
          <p:cNvSpPr txBox="1"/>
          <p:nvPr/>
        </p:nvSpPr>
        <p:spPr>
          <a:xfrm>
            <a:off x="4267200" y="1585507"/>
            <a:ext cx="4028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অন্তর, অনন্ত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5DDBEE-2A31-456A-9472-036BA2BC4819}"/>
              </a:ext>
            </a:extLst>
          </p:cNvPr>
          <p:cNvSpPr txBox="1"/>
          <p:nvPr/>
        </p:nvSpPr>
        <p:spPr>
          <a:xfrm>
            <a:off x="4200939" y="2988462"/>
            <a:ext cx="3790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আস্থা, স্থায়ী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AAAEA-74D9-400F-ACC5-ADE4D8DBAB43}"/>
              </a:ext>
            </a:extLst>
          </p:cNvPr>
          <p:cNvSpPr txBox="1"/>
          <p:nvPr/>
        </p:nvSpPr>
        <p:spPr>
          <a:xfrm>
            <a:off x="4121426" y="4391417"/>
            <a:ext cx="3988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আত্মা, আত্মীয়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23C7-9CA2-4E38-BA4C-E4B42BD70D2C}"/>
              </a:ext>
            </a:extLst>
          </p:cNvPr>
          <p:cNvSpPr txBox="1"/>
          <p:nvPr/>
        </p:nvSpPr>
        <p:spPr>
          <a:xfrm>
            <a:off x="4200939" y="5528842"/>
            <a:ext cx="4532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কক্ষ, বক্ষ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60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8A7923-43FD-4816-A7CA-8C4C8220604F}"/>
              </a:ext>
            </a:extLst>
          </p:cNvPr>
          <p:cNvSpPr txBox="1"/>
          <p:nvPr/>
        </p:nvSpPr>
        <p:spPr>
          <a:xfrm>
            <a:off x="1484243" y="834887"/>
            <a:ext cx="99788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as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 কামাল </a:t>
            </a: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অস্থির হয়ে উঠেছিলেন?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চিন্তায় অস্থির হয়ে উঠেছিলেন।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বাড়তি সৈন্যের সাথে আর কী আসলো? </a:t>
            </a:r>
          </a:p>
          <a:p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খাবার আসলো।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78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A22C8A2A-5416-47DE-912F-6FC544EEB226}"/>
              </a:ext>
            </a:extLst>
          </p:cNvPr>
          <p:cNvSpPr/>
          <p:nvPr/>
        </p:nvSpPr>
        <p:spPr>
          <a:xfrm>
            <a:off x="3697357" y="530087"/>
            <a:ext cx="5194852" cy="1470991"/>
          </a:xfrm>
          <a:prstGeom prst="wedgeEllipseCallou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6C6139-4C1E-4E6F-BB65-30A7A21FC839}"/>
              </a:ext>
            </a:extLst>
          </p:cNvPr>
          <p:cNvSpPr txBox="1"/>
          <p:nvPr/>
        </p:nvSpPr>
        <p:spPr>
          <a:xfrm>
            <a:off x="4545496" y="757750"/>
            <a:ext cx="3498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7BFDC-4521-463D-BAF6-4587EDF94D77}"/>
              </a:ext>
            </a:extLst>
          </p:cNvPr>
          <p:cNvSpPr txBox="1"/>
          <p:nvPr/>
        </p:nvSpPr>
        <p:spPr>
          <a:xfrm>
            <a:off x="1417982" y="2729948"/>
            <a:ext cx="9303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থেকে দুইটি করে প্রশ্ন তৈরি করে আনবে।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1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B47AE-001A-4272-A1BE-D00D13910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642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B18AC1-CBF1-40BD-8D46-6727BDF6F750}"/>
              </a:ext>
            </a:extLst>
          </p:cNvPr>
          <p:cNvSpPr txBox="1"/>
          <p:nvPr/>
        </p:nvSpPr>
        <p:spPr>
          <a:xfrm>
            <a:off x="2133600" y="503583"/>
            <a:ext cx="7911548" cy="1323439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8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62294"/>
          </a:xfrm>
          <a:prstGeom prst="rect">
            <a:avLst/>
          </a:prstGeom>
        </p:spPr>
      </p:pic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09B583AF-65B6-4FB7-AA92-BFE2E1AE2EC1}"/>
              </a:ext>
            </a:extLst>
          </p:cNvPr>
          <p:cNvSpPr/>
          <p:nvPr/>
        </p:nvSpPr>
        <p:spPr>
          <a:xfrm>
            <a:off x="172278" y="1696278"/>
            <a:ext cx="5168347" cy="4280452"/>
          </a:xfrm>
          <a:prstGeom prst="verticalScroll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A86C-191B-4B43-A577-790EE412493B}"/>
              </a:ext>
            </a:extLst>
          </p:cNvPr>
          <p:cNvSpPr txBox="1"/>
          <p:nvPr/>
        </p:nvSpPr>
        <p:spPr>
          <a:xfrm>
            <a:off x="715617" y="2713117"/>
            <a:ext cx="4306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নিগার সুলতানা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পিয়ারপুর সরকারি প্রাথমিক বিদ্যালয়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ফরিদপুর সদর, ফরিদপুর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০১৭৩৮৪৬৯৪০৩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4FCB4A8B-EA4D-45EF-97AF-A7500C54008C}"/>
              </a:ext>
            </a:extLst>
          </p:cNvPr>
          <p:cNvSpPr/>
          <p:nvPr/>
        </p:nvSpPr>
        <p:spPr>
          <a:xfrm>
            <a:off x="6520070" y="1696276"/>
            <a:ext cx="5499652" cy="4280453"/>
          </a:xfrm>
          <a:prstGeom prst="verticalScroll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0A888-C678-4E8C-87C8-A52AEEA6B1A3}"/>
              </a:ext>
            </a:extLst>
          </p:cNvPr>
          <p:cNvSpPr txBox="1"/>
          <p:nvPr/>
        </p:nvSpPr>
        <p:spPr>
          <a:xfrm>
            <a:off x="7129668" y="2610678"/>
            <a:ext cx="4187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</a:t>
            </a:r>
          </a:p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একাই একটি দুর্গ</a:t>
            </a:r>
          </a:p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কিন্তু বাড়তি......হলো বন্ধ।</a:t>
            </a:r>
          </a:p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20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94"/>
            <a:ext cx="12191999" cy="6862294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B2B173F9-FCB0-41C0-B347-B0A0EF9F4B81}"/>
              </a:ext>
            </a:extLst>
          </p:cNvPr>
          <p:cNvSpPr/>
          <p:nvPr/>
        </p:nvSpPr>
        <p:spPr>
          <a:xfrm>
            <a:off x="4200939" y="238539"/>
            <a:ext cx="2690191" cy="914400"/>
          </a:xfrm>
          <a:prstGeom prst="wedgeRoundRectCallou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6C5D3-FC90-47A1-93EE-BAC34E4DBFDF}"/>
              </a:ext>
            </a:extLst>
          </p:cNvPr>
          <p:cNvSpPr txBox="1"/>
          <p:nvPr/>
        </p:nvSpPr>
        <p:spPr>
          <a:xfrm>
            <a:off x="4717776" y="383498"/>
            <a:ext cx="18818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61045-C9BE-4962-A012-E54EDD4A4B7A}"/>
              </a:ext>
            </a:extLst>
          </p:cNvPr>
          <p:cNvSpPr txBox="1"/>
          <p:nvPr/>
        </p:nvSpPr>
        <p:spPr>
          <a:xfrm>
            <a:off x="384313" y="1656522"/>
            <a:ext cx="108137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3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 ১.৩.১ আদেশ শুনে পালন করতে পারবে।</a:t>
            </a:r>
          </a:p>
          <a:p>
            <a:pPr algn="l"/>
            <a:r>
              <a:rPr lang="bn-IN" sz="3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২.২.১ গল্পের বিষয় বুঝতে পারবে।</a:t>
            </a:r>
          </a:p>
          <a:p>
            <a:pPr algn="l"/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 ২.৪.৩ গল্পের মূল বিষয় বলতে পারবে।</a:t>
            </a:r>
          </a:p>
          <a:p>
            <a:pPr algn="l"/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২.৫.২ সহজ বিষয় বর্ণনা করতে পারবে।</a:t>
            </a:r>
          </a:p>
          <a:p>
            <a:pPr algn="l"/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 ২.৪.২ গল্প পড়ে বুঝতে পারবে।</a:t>
            </a:r>
          </a:p>
          <a:p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২.৫.২ সহজ বিষয়ের বর্ণনা পড়ে বুঝতে পারবে।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 ১.৪.১ যুক্তব্যঞ্জন ভেঙ্গে লিখতে পারবে।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১.৫.১ পাঠে ব্যবহৃত শব্দ দিয়ে নতুন নতুন বাক্য লিখতে পারবে।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3A6328-1A6D-4D56-B900-F0E898D5D780}"/>
              </a:ext>
            </a:extLst>
          </p:cNvPr>
          <p:cNvSpPr txBox="1"/>
          <p:nvPr/>
        </p:nvSpPr>
        <p:spPr>
          <a:xfrm>
            <a:off x="0" y="715617"/>
            <a:ext cx="1201972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 কামাল কী খবর পাঠালেন?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মোস্তফা কামাল জরুরী সেনা সহায়তার খবর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পাঠালেন।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 কামাল ১৭ই এপ্রিল শত্রুর মোকাবেলার ক্ষেত্রে কী    সমস্যার কথা ভেবেছিলেন?  </a:t>
            </a:r>
          </a:p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শত্রুসেনা তাদের থেকে অধিক শক্তিশালী।</a:t>
            </a:r>
          </a:p>
          <a:p>
            <a:pPr algn="l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94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081467E8-CE6A-411C-BFE6-0444F67E93F3}"/>
              </a:ext>
            </a:extLst>
          </p:cNvPr>
          <p:cNvSpPr/>
          <p:nvPr/>
        </p:nvSpPr>
        <p:spPr>
          <a:xfrm>
            <a:off x="3339548" y="304800"/>
            <a:ext cx="5049078" cy="1232452"/>
          </a:xfrm>
          <a:prstGeom prst="wedgeEllipseCallo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7D3D6-5CC3-45B6-83DC-E3FBA472CC64}"/>
              </a:ext>
            </a:extLst>
          </p:cNvPr>
          <p:cNvSpPr txBox="1"/>
          <p:nvPr/>
        </p:nvSpPr>
        <p:spPr>
          <a:xfrm>
            <a:off x="4214191" y="505527"/>
            <a:ext cx="3299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356146-215E-42C7-84B1-6F5EBE28A4BA}"/>
              </a:ext>
            </a:extLst>
          </p:cNvPr>
          <p:cNvSpPr txBox="1"/>
          <p:nvPr/>
        </p:nvSpPr>
        <p:spPr>
          <a:xfrm>
            <a:off x="861391" y="2623930"/>
            <a:ext cx="90114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একাই একটি দুর্গ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কিন্তু বাড়তি সেনা ...............হলো বন্ধ।</a:t>
            </a:r>
            <a:endParaRPr lang="as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624473-6246-48A6-8D77-20F4236B7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61" y="1"/>
            <a:ext cx="6216939" cy="68580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727820DC-ED68-4EBF-9B66-DF58910DAA1F}"/>
              </a:ext>
            </a:extLst>
          </p:cNvPr>
          <p:cNvSpPr/>
          <p:nvPr/>
        </p:nvSpPr>
        <p:spPr>
          <a:xfrm>
            <a:off x="1152939" y="2676939"/>
            <a:ext cx="3034748" cy="136497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9B1F3-ED0F-4BE7-9D65-2DB5482EACB6}"/>
              </a:ext>
            </a:extLst>
          </p:cNvPr>
          <p:cNvSpPr txBox="1"/>
          <p:nvPr/>
        </p:nvSpPr>
        <p:spPr>
          <a:xfrm>
            <a:off x="1152939" y="2943927"/>
            <a:ext cx="303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বই সংযোগ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57345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991233-01AA-488C-8B39-4596602A745B}"/>
              </a:ext>
            </a:extLst>
          </p:cNvPr>
          <p:cNvSpPr txBox="1"/>
          <p:nvPr/>
        </p:nvSpPr>
        <p:spPr>
          <a:xfrm>
            <a:off x="993913" y="474345"/>
            <a:ext cx="105619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কিন্তু বাড়তি সেনা এলো না। এমনকি দুই দিন ধরে নিয়মিত খাবারও বন্ধ। চিন্তায় অস্থির হয়ে উঠলেন তিনি। সকলে মিলে আত্মরক্ষা করলেন পরিখার মধ্যে। </a:t>
            </a:r>
          </a:p>
          <a:p>
            <a:pPr algn="just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দুপুরের দিকে বারতি কয়েকজন সেনা দরুইনে এসে পৌঁছালেন। সেই সঙ্গে খাবারও এলো। পাকিস্তানি ঘাঁটি থেকে গোলাবর্ষণও হলো বন্ধ।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D49E30-8B12-4499-B5B9-F1251A5B0C52}"/>
              </a:ext>
            </a:extLst>
          </p:cNvPr>
          <p:cNvSpPr txBox="1"/>
          <p:nvPr/>
        </p:nvSpPr>
        <p:spPr>
          <a:xfrm>
            <a:off x="3101009" y="185530"/>
            <a:ext cx="5035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অর্থঃ </a:t>
            </a:r>
            <a:endParaRPr lang="en-US" sz="4800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0F8E93-9452-4CFA-8FA2-C1281A2BB32B}"/>
              </a:ext>
            </a:extLst>
          </p:cNvPr>
          <p:cNvSpPr txBox="1"/>
          <p:nvPr/>
        </p:nvSpPr>
        <p:spPr>
          <a:xfrm>
            <a:off x="689113" y="1255845"/>
            <a:ext cx="1404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অস্থির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4F140-A045-465E-AF34-B3AAFCAA4B16}"/>
              </a:ext>
            </a:extLst>
          </p:cNvPr>
          <p:cNvSpPr txBox="1"/>
          <p:nvPr/>
        </p:nvSpPr>
        <p:spPr>
          <a:xfrm>
            <a:off x="490330" y="2200726"/>
            <a:ext cx="261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9727B6-1335-4F27-B215-06F4285AF041}"/>
              </a:ext>
            </a:extLst>
          </p:cNvPr>
          <p:cNvSpPr txBox="1"/>
          <p:nvPr/>
        </p:nvSpPr>
        <p:spPr>
          <a:xfrm>
            <a:off x="490330" y="3286539"/>
            <a:ext cx="1457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পরিখা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F956B5-34CD-4D9F-856A-2C4F415D3A06}"/>
              </a:ext>
            </a:extLst>
          </p:cNvPr>
          <p:cNvSpPr txBox="1"/>
          <p:nvPr/>
        </p:nvSpPr>
        <p:spPr>
          <a:xfrm>
            <a:off x="4505738" y="3158023"/>
            <a:ext cx="702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শত্রুর আক্রমণ থেকে রক্ষা পাওয়ার জন্য মাটির মধ্যে তৈরি গর্ত।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2CE85-6FE2-475D-A8D8-45053161709F}"/>
              </a:ext>
            </a:extLst>
          </p:cNvPr>
          <p:cNvSpPr txBox="1"/>
          <p:nvPr/>
        </p:nvSpPr>
        <p:spPr>
          <a:xfrm>
            <a:off x="4505738" y="1460046"/>
            <a:ext cx="1775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ব্যাকুল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CFB7DE9-5F34-4411-A1D0-54BF9D109E0B}"/>
              </a:ext>
            </a:extLst>
          </p:cNvPr>
          <p:cNvSpPr/>
          <p:nvPr/>
        </p:nvSpPr>
        <p:spPr>
          <a:xfrm>
            <a:off x="2093843" y="1460046"/>
            <a:ext cx="1272209" cy="404142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F175E74-3B3E-4A51-A11A-34B94EC7BAD3}"/>
              </a:ext>
            </a:extLst>
          </p:cNvPr>
          <p:cNvSpPr/>
          <p:nvPr/>
        </p:nvSpPr>
        <p:spPr>
          <a:xfrm>
            <a:off x="2093842" y="2328290"/>
            <a:ext cx="1272209" cy="404142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DD929B8-7710-4C0F-A354-3142EDA64A7D}"/>
              </a:ext>
            </a:extLst>
          </p:cNvPr>
          <p:cNvSpPr/>
          <p:nvPr/>
        </p:nvSpPr>
        <p:spPr>
          <a:xfrm>
            <a:off x="2093843" y="3417993"/>
            <a:ext cx="1272209" cy="404142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4F5536-EB59-4CBC-B99E-5D9925CBBCA4}"/>
              </a:ext>
            </a:extLst>
          </p:cNvPr>
          <p:cNvSpPr txBox="1"/>
          <p:nvPr/>
        </p:nvSpPr>
        <p:spPr>
          <a:xfrm>
            <a:off x="4505738" y="2409266"/>
            <a:ext cx="3525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নিজেকে রক্ষা করা।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25BFE-4733-49C7-8A5A-918F43AC4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12C235-C535-46BC-A76F-AF33D5DEEC32}"/>
              </a:ext>
            </a:extLst>
          </p:cNvPr>
          <p:cNvSpPr txBox="1"/>
          <p:nvPr/>
        </p:nvSpPr>
        <p:spPr>
          <a:xfrm>
            <a:off x="3816626" y="318052"/>
            <a:ext cx="389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76927C-194A-480B-BC1C-4DEBF9878F3A}"/>
              </a:ext>
            </a:extLst>
          </p:cNvPr>
          <p:cNvSpPr txBox="1"/>
          <p:nvPr/>
        </p:nvSpPr>
        <p:spPr>
          <a:xfrm>
            <a:off x="291548" y="1881809"/>
            <a:ext cx="151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অস্থির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B93BB-1088-4A5D-B5B9-71325AD3FC61}"/>
              </a:ext>
            </a:extLst>
          </p:cNvPr>
          <p:cNvSpPr txBox="1"/>
          <p:nvPr/>
        </p:nvSpPr>
        <p:spPr>
          <a:xfrm>
            <a:off x="198783" y="3048000"/>
            <a:ext cx="218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EA24D-6BAE-4947-8BD4-B88D7E6CCB9F}"/>
              </a:ext>
            </a:extLst>
          </p:cNvPr>
          <p:cNvSpPr txBox="1"/>
          <p:nvPr/>
        </p:nvSpPr>
        <p:spPr>
          <a:xfrm>
            <a:off x="198783" y="4293704"/>
            <a:ext cx="218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পরিখা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E70698E-A53F-4585-AC2A-E176E66473C7}"/>
              </a:ext>
            </a:extLst>
          </p:cNvPr>
          <p:cNvSpPr/>
          <p:nvPr/>
        </p:nvSpPr>
        <p:spPr>
          <a:xfrm>
            <a:off x="1908312" y="2007704"/>
            <a:ext cx="1311965" cy="394540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9B851D9-FECC-43FC-B613-5FC7CA2F61A6}"/>
              </a:ext>
            </a:extLst>
          </p:cNvPr>
          <p:cNvSpPr/>
          <p:nvPr/>
        </p:nvSpPr>
        <p:spPr>
          <a:xfrm>
            <a:off x="1908310" y="3176330"/>
            <a:ext cx="1311965" cy="394540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12669E4-03C0-4C9C-9FC3-B89EDE510B17}"/>
              </a:ext>
            </a:extLst>
          </p:cNvPr>
          <p:cNvSpPr/>
          <p:nvPr/>
        </p:nvSpPr>
        <p:spPr>
          <a:xfrm>
            <a:off x="1908311" y="4419599"/>
            <a:ext cx="1311965" cy="394540"/>
          </a:xfrm>
          <a:prstGeom prst="rightArrow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78A5D-956E-464B-8739-053509A43554}"/>
              </a:ext>
            </a:extLst>
          </p:cNvPr>
          <p:cNvSpPr txBox="1"/>
          <p:nvPr/>
        </p:nvSpPr>
        <p:spPr>
          <a:xfrm>
            <a:off x="3816626" y="1905001"/>
            <a:ext cx="5645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অস্থির হওয়া ভালো নয়।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164259-4396-4F27-8879-C768B68B8C29}"/>
              </a:ext>
            </a:extLst>
          </p:cNvPr>
          <p:cNvSpPr txBox="1"/>
          <p:nvPr/>
        </p:nvSpPr>
        <p:spPr>
          <a:xfrm>
            <a:off x="3816625" y="3127512"/>
            <a:ext cx="5512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সবার আত্মরক্ষা কৌশল জানা উচিৎ।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C407BA-AE0D-4A38-B692-1F3662B3E5AF}"/>
              </a:ext>
            </a:extLst>
          </p:cNvPr>
          <p:cNvSpPr txBox="1"/>
          <p:nvPr/>
        </p:nvSpPr>
        <p:spPr>
          <a:xfrm>
            <a:off x="3816626" y="4162611"/>
            <a:ext cx="783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শত্রুর হাত থেকে রক্ষা পেতে পরিখা খনন করা হলো।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0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335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smart view</cp:lastModifiedBy>
  <cp:revision>18</cp:revision>
  <dcterms:created xsi:type="dcterms:W3CDTF">2020-07-03T09:08:34Z</dcterms:created>
  <dcterms:modified xsi:type="dcterms:W3CDTF">2020-07-03T11:43:41Z</dcterms:modified>
</cp:coreProperties>
</file>