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B409-7511-4AA6-9586-F9D5F6183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30F22-1F6F-4F20-8820-EFA65A14F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E7A8-1FA5-4120-9D81-C1E108CC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767A-CF87-4377-8C71-20EF3A33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F0DDD-0C92-40C1-9472-DD8CEECF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72F6-4A4A-490C-8B22-D91DE995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9CA09-F117-4D8E-A039-E9B60A494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5752D-801E-4089-826F-7B2B3DB4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DB59-2AC1-4C77-BA70-CEB7AC65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95FFD-0B6E-498C-A933-5DAFF568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44D436-747E-4699-BCE0-3B405E74D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FD877-4C59-4646-9AE0-EF7C75156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71B50-9AA7-43E3-9208-260B0205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289AB-5D47-4BBD-845B-2AF019EA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E8DA-BD65-4F63-9BF4-6BC4C84C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BA293-25DB-4A6B-84B1-8C8DBFB0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DDF3-0A54-4410-BACA-B1EA6B25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5F42-EA91-49D8-A237-E6765196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7723-D41B-4EA3-9A53-95AB5437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912B-A4FA-4DA2-AD64-0B9CED9B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95B0-C1C7-453A-B497-A227CC71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4D6C6-86A6-4C27-98A7-A52D9BFD5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BD5F6-C210-4C49-8B3D-6E0DCB22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0757-7DE1-449C-9354-261352AC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C9BAF-70FC-4EFA-89CB-76F3DA5C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AB1F-590D-4853-BE80-9650DC37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A036-0D2A-49F0-87ED-E14AF498A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1D65B-69D2-4851-8881-797F3307D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B6E4B-7796-439B-BD8F-A0E9FD8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E26B-DDC4-402F-9D75-A09F0E16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4EC55-DB79-40D7-A777-59EAD48B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8F1A-6618-401D-ACA0-9BB31324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AB8B-83F2-444F-B6AA-506A736AB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F8404-B853-4ED6-9EF8-5FBA3788A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2ABE4-32C5-4F6D-AF8A-B6EABF9BE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293FB-F9AD-4D90-8FD5-33D2B9304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39D8B-442A-4659-B859-5720334C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8EDEE-09EA-4717-A613-4C57BB86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F32D5-2F58-4D81-9AD4-925151B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7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5D21-C676-44E6-B19F-A34C12A6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9D96D-3777-4377-8677-6CE5C9AC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B4504-282C-4BB3-A178-7E57B9BE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2F8FC-5AE7-444E-9E62-A9C8C9BC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0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208DF-9DBD-47A9-A1B2-40D2AA03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DD3D7-A9B0-4069-B186-1F7474E5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EBC21-F690-4672-BE1B-B5AFC021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0C94-7107-4008-8FD9-E619FF3F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9D932-2123-4734-9B32-91E812C2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62807-466D-4E79-9269-3635692E3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55A2C-5106-471F-9CFD-B6A941EF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DBF24-91B2-4FCB-82C5-D73886A7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19DBD-F525-4C84-AE4C-CF7BC6B4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1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4423-563E-411C-B951-CB39868D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18CFC-DC0D-4970-8373-7BF017B06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6F287-7CC4-4CF3-AD2A-6D93E5216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9980B-A624-4329-93C4-9742B92B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3EBFA-616F-4E52-B7D5-8994330E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522B-7D27-450E-A6B5-A7563BCF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5E149-AAA9-4078-8861-2758A0C4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191ED-1447-40A7-B5E6-24490F511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39E07-C6DB-4EDB-8B82-38414D8FF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EBB9-74F7-4A27-B4B7-DBF678A27266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88D62-7069-433D-9333-D44E865A2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08B3C-B03E-483D-AECD-63A27FD72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57620-BF50-4071-97E2-8A2FDF686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1FA85-6209-4964-AD78-49F31882B39E}"/>
              </a:ext>
            </a:extLst>
          </p:cNvPr>
          <p:cNvSpPr txBox="1"/>
          <p:nvPr/>
        </p:nvSpPr>
        <p:spPr>
          <a:xfrm>
            <a:off x="1969475" y="995237"/>
            <a:ext cx="661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বাংলা পাঠে সবাইকে স্বাগতম-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0F05B0-A433-4518-AC15-C89354C8E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1" y="2023110"/>
            <a:ext cx="5936566" cy="2811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A64489-F1BB-4B8F-90FA-1119B8507DDF}"/>
              </a:ext>
            </a:extLst>
          </p:cNvPr>
          <p:cNvSpPr txBox="1"/>
          <p:nvPr/>
        </p:nvSpPr>
        <p:spPr>
          <a:xfrm>
            <a:off x="3052686" y="5154877"/>
            <a:ext cx="444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 লাল গোলাপ শুভেচ্ছা।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443232" y="454949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কোন ঋতুর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59A1-36F7-4704-8739-27C94A9D0775}"/>
              </a:ext>
            </a:extLst>
          </p:cNvPr>
          <p:cNvSpPr txBox="1"/>
          <p:nvPr/>
        </p:nvSpPr>
        <p:spPr>
          <a:xfrm>
            <a:off x="2781800" y="5444197"/>
            <a:ext cx="609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বর্ষাকালের ছবি।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13BA9-0297-49C6-BC1F-470B28C8E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42" y="1448972"/>
            <a:ext cx="5411679" cy="36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147810" y="907244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বর্ষাকালের বৈশিষ্ঠ্য-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CBE6D-993B-4DBE-8D94-513C61B909C8}"/>
              </a:ext>
            </a:extLst>
          </p:cNvPr>
          <p:cNvSpPr txBox="1"/>
          <p:nvPr/>
        </p:nvSpPr>
        <p:spPr>
          <a:xfrm>
            <a:off x="2199249" y="2180493"/>
            <a:ext cx="77935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আকাশ কালো ঘন মেঘে ছেয়ে থাকে।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মুষলধারে বৃষ্টি হয়।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কখনও হালকা ইলশেগুঁড়ি বৃষ্টি হয়।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নদীতে ঢল নামে।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চারদিকে পানি থৈ থৈ করে।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বর্ষায় ফোটে কদম,কেয়া ও আরো নানা ফুল।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443232" y="454949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কোন ঋতুর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59A1-36F7-4704-8739-27C94A9D0775}"/>
              </a:ext>
            </a:extLst>
          </p:cNvPr>
          <p:cNvSpPr txBox="1"/>
          <p:nvPr/>
        </p:nvSpPr>
        <p:spPr>
          <a:xfrm>
            <a:off x="2781800" y="5444197"/>
            <a:ext cx="609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শরৎকালের ছবি।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E0C12-58B7-43B4-9239-B48062D8F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39" y="1653236"/>
            <a:ext cx="5955886" cy="33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147810" y="907244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শরৎকালের বৈশিষ্ঠ্য-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CBE6D-993B-4DBE-8D94-513C61B909C8}"/>
              </a:ext>
            </a:extLst>
          </p:cNvPr>
          <p:cNvSpPr txBox="1"/>
          <p:nvPr/>
        </p:nvSpPr>
        <p:spPr>
          <a:xfrm>
            <a:off x="2550941" y="2274838"/>
            <a:ext cx="6649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শরৎকালে আকাশে সাদা মেঘ ভেসে বেড়ায়।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আকাশ হয়ে উঠে ঘন নীল।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ফোটে শিউলী ফুল।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পাড় সাদা কাশফুলে ভরে যায়।</a:t>
            </a:r>
          </a:p>
        </p:txBody>
      </p:sp>
    </p:spTree>
    <p:extLst>
      <p:ext uri="{BB962C8B-B14F-4D97-AF65-F5344CB8AC3E}">
        <p14:creationId xmlns:p14="http://schemas.microsoft.com/office/powerpoint/2010/main" val="28562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443232" y="454949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কোন ঋতুর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59A1-36F7-4704-8739-27C94A9D0775}"/>
              </a:ext>
            </a:extLst>
          </p:cNvPr>
          <p:cNvSpPr txBox="1"/>
          <p:nvPr/>
        </p:nvSpPr>
        <p:spPr>
          <a:xfrm>
            <a:off x="2781800" y="5444197"/>
            <a:ext cx="609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হেমন্তকালের ছবি।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C5CE9-7C0B-4BE4-B82C-F5FFFE16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1523953"/>
            <a:ext cx="6372665" cy="35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147810" y="907244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হেমন্তকালের বৈশিষ্ঠ্য-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CBE6D-993B-4DBE-8D94-513C61B909C8}"/>
              </a:ext>
            </a:extLst>
          </p:cNvPr>
          <p:cNvSpPr txBox="1"/>
          <p:nvPr/>
        </p:nvSpPr>
        <p:spPr>
          <a:xfrm>
            <a:off x="2466536" y="2274838"/>
            <a:ext cx="6832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পাকা ধানের শীষ নিয়ে আসে হেমন্ত।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শুরু হয় ধান কাটা।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কৃষকের ঘর সোনালি ফসলে ভরে উঠে।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নবান্নের উৎসব ঘরে ঘরে আনন্দ নিয়ে আসে।</a:t>
            </a:r>
          </a:p>
        </p:txBody>
      </p:sp>
    </p:spTree>
    <p:extLst>
      <p:ext uri="{BB962C8B-B14F-4D97-AF65-F5344CB8AC3E}">
        <p14:creationId xmlns:p14="http://schemas.microsoft.com/office/powerpoint/2010/main" val="27518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443232" y="454949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কোন ঋতুর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59A1-36F7-4704-8739-27C94A9D0775}"/>
              </a:ext>
            </a:extLst>
          </p:cNvPr>
          <p:cNvSpPr txBox="1"/>
          <p:nvPr/>
        </p:nvSpPr>
        <p:spPr>
          <a:xfrm>
            <a:off x="2781800" y="5444197"/>
            <a:ext cx="609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শীতকালের ছবি।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6AFEB-9266-4FD3-864F-0A80AD329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51" y="1488783"/>
            <a:ext cx="6563463" cy="36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147810" y="907244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শীতকালের বৈশিষ্ঠ্য-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CBE6D-993B-4DBE-8D94-513C61B909C8}"/>
              </a:ext>
            </a:extLst>
          </p:cNvPr>
          <p:cNvSpPr txBox="1"/>
          <p:nvPr/>
        </p:nvSpPr>
        <p:spPr>
          <a:xfrm>
            <a:off x="2199249" y="2180493"/>
            <a:ext cx="7985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ভোরবেলায় প্রচন্ড শীত লাগে।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উত্তুরে হাওয়া বয়।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শীতের রাতে লেপ-কাথা দিয়ে ঘুমোতে হয়।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দিনের বেলায়ও গরম কাপড় পরতে হয়।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খেজুরের রস দিয়ে তৈরি হয় নানা পিঠাপুলি।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 পিঠা পায়েস তৈরির ধুম পড়ে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443232" y="454949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কোন ঋতুর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59A1-36F7-4704-8739-27C94A9D0775}"/>
              </a:ext>
            </a:extLst>
          </p:cNvPr>
          <p:cNvSpPr txBox="1"/>
          <p:nvPr/>
        </p:nvSpPr>
        <p:spPr>
          <a:xfrm>
            <a:off x="2781800" y="5444197"/>
            <a:ext cx="609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বসন্তকালের ছবি।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66A0D4-81DE-47E1-B6C2-7FD87E47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04" y="1593412"/>
            <a:ext cx="6087154" cy="34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147810" y="907244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বসন্তকালের বৈশিষ্ঠ্য-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CBE6D-993B-4DBE-8D94-513C61B909C8}"/>
              </a:ext>
            </a:extLst>
          </p:cNvPr>
          <p:cNvSpPr txBox="1"/>
          <p:nvPr/>
        </p:nvSpPr>
        <p:spPr>
          <a:xfrm>
            <a:off x="2297723" y="2419644"/>
            <a:ext cx="7985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ফুরফুরে সুন্দর বাতাস বয়।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বসন্তের দখিনা হাওয়ায় মন ভরে যায়।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বসন্তে কোকিল ডাকে। কোকিলের ডাক বড়ই মিষ্টি।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গাছে গাছে জেগে উঠে নতুন সবুজ পাতা।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ফুলে ভরে যায় গাছ।</a:t>
            </a:r>
          </a:p>
        </p:txBody>
      </p:sp>
    </p:spTree>
    <p:extLst>
      <p:ext uri="{BB962C8B-B14F-4D97-AF65-F5344CB8AC3E}">
        <p14:creationId xmlns:p14="http://schemas.microsoft.com/office/powerpoint/2010/main" val="822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1FA85-6209-4964-AD78-49F31882B39E}"/>
              </a:ext>
            </a:extLst>
          </p:cNvPr>
          <p:cNvSpPr txBox="1"/>
          <p:nvPr/>
        </p:nvSpPr>
        <p:spPr>
          <a:xfrm>
            <a:off x="3812344" y="741086"/>
            <a:ext cx="319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75C60-3536-44D5-9596-388D8A386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1" y="2011680"/>
            <a:ext cx="2561374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CAC304-E0D9-4DAA-9B3A-A1A367DF50B6}"/>
              </a:ext>
            </a:extLst>
          </p:cNvPr>
          <p:cNvSpPr txBox="1"/>
          <p:nvPr/>
        </p:nvSpPr>
        <p:spPr>
          <a:xfrm>
            <a:off x="1235611" y="2270581"/>
            <a:ext cx="48603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সরঃ প্রাঃ বিঃ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 , সিলেট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মোবাইল-০১৭২৭৬২৫২৬০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273FC-8EEC-4FF8-8ADD-50959B5F4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689" y="1731104"/>
            <a:ext cx="2885675" cy="3952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C49F9-D31D-4F2C-BD62-3E848827E6FB}"/>
              </a:ext>
            </a:extLst>
          </p:cNvPr>
          <p:cNvSpPr txBox="1"/>
          <p:nvPr/>
        </p:nvSpPr>
        <p:spPr>
          <a:xfrm>
            <a:off x="928467" y="2771335"/>
            <a:ext cx="5655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পাঠ্য বইয়ের ১ পৃষ্ঠা বাহির কর এবং শোন। কোথাও না বুঝলে হাত তোলে প্রশ্ন করবে।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8E096-BF09-4A06-8E8C-3682C4BD7AAE}"/>
              </a:ext>
            </a:extLst>
          </p:cNvPr>
          <p:cNvSpPr txBox="1"/>
          <p:nvPr/>
        </p:nvSpPr>
        <p:spPr>
          <a:xfrm>
            <a:off x="365761" y="337625"/>
            <a:ext cx="422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ভিত্তিক শোনার কাজঃ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8E096-BF09-4A06-8E8C-3682C4BD7AAE}"/>
              </a:ext>
            </a:extLst>
          </p:cNvPr>
          <p:cNvSpPr txBox="1"/>
          <p:nvPr/>
        </p:nvSpPr>
        <p:spPr>
          <a:xfrm>
            <a:off x="464235" y="516504"/>
            <a:ext cx="422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ভিত্তিক বলার কাজঃ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DC765-E0B9-4752-9F4E-E07DE2E2BA12}"/>
              </a:ext>
            </a:extLst>
          </p:cNvPr>
          <p:cNvSpPr txBox="1"/>
          <p:nvPr/>
        </p:nvSpPr>
        <p:spPr>
          <a:xfrm>
            <a:off x="2363374" y="2367171"/>
            <a:ext cx="7258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i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গ্রীষ্মের ৪টি বৈশিষ্ট্য উপস্থাপন কর।</a:t>
            </a:r>
          </a:p>
          <a:p>
            <a:pPr algn="l"/>
            <a:r>
              <a:rPr lang="bn-IN" sz="4400" b="1" i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বসন্তের ৪টি বৈশিষ্ট্য উপস্থাপন কর।</a:t>
            </a:r>
          </a:p>
          <a:p>
            <a:pPr algn="l"/>
            <a:r>
              <a:rPr lang="bn-IN" sz="4400" b="1" i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শীতের ৪টি বৈশিষ্ট্য উপস্থাপন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8E096-BF09-4A06-8E8C-3682C4BD7AAE}"/>
              </a:ext>
            </a:extLst>
          </p:cNvPr>
          <p:cNvSpPr txBox="1"/>
          <p:nvPr/>
        </p:nvSpPr>
        <p:spPr>
          <a:xfrm>
            <a:off x="464235" y="516504"/>
            <a:ext cx="422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ভিত্তিক পড়ার কাজঃ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3089E-F3CE-43D4-9921-EAAA54133F0D}"/>
              </a:ext>
            </a:extLst>
          </p:cNvPr>
          <p:cNvSpPr txBox="1"/>
          <p:nvPr/>
        </p:nvSpPr>
        <p:spPr>
          <a:xfrm>
            <a:off x="829995" y="1955410"/>
            <a:ext cx="10255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পড়-</a:t>
            </a:r>
          </a:p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ষড়ঋতুর দেশ বাংলাদেশ। প্রতি দুমাসে হয় একটি ঋতু। যেমন-বৈশাখ ও জৈষ্ট্য মাস দুটি হলো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এরপর আষাঢ়-শ্রাবণ মিলে </a:t>
            </a: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এভাবে ভাদ্র-আশ্বিন হচ্ছে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শরতকাল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তারপরে কার্তিক ও অগ্রহায়ণ মাস দুটি নিয়ে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হেমন্তকাল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পৌষ আর মাঘ মাস হলো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ফাল্গুন ও চৈত্র এ দু মাস </a:t>
            </a:r>
            <a:r>
              <a:rPr lang="bn-IN" sz="4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বসন্তকাল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8E096-BF09-4A06-8E8C-3682C4BD7AAE}"/>
              </a:ext>
            </a:extLst>
          </p:cNvPr>
          <p:cNvSpPr txBox="1"/>
          <p:nvPr/>
        </p:nvSpPr>
        <p:spPr>
          <a:xfrm>
            <a:off x="464235" y="516504"/>
            <a:ext cx="422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ভিত্তিক লেখার কাজঃ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67402-141C-452E-8BA8-BD358A76D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9" y="1308295"/>
            <a:ext cx="5880479" cy="3123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B68084-00C2-4BDC-A5FA-78354D97E140}"/>
              </a:ext>
            </a:extLst>
          </p:cNvPr>
          <p:cNvSpPr txBox="1"/>
          <p:nvPr/>
        </p:nvSpPr>
        <p:spPr>
          <a:xfrm>
            <a:off x="1444870" y="5195762"/>
            <a:ext cx="832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কোন ঋতুর? এ ঋতুর ৫টি বৈশিষ্ট্য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8E096-BF09-4A06-8E8C-3682C4BD7AAE}"/>
              </a:ext>
            </a:extLst>
          </p:cNvPr>
          <p:cNvSpPr txBox="1"/>
          <p:nvPr/>
        </p:nvSpPr>
        <p:spPr>
          <a:xfrm>
            <a:off x="3742006" y="460234"/>
            <a:ext cx="360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( মুখে মুখে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F2B63-12C4-41BF-B71B-F894E63B6327}"/>
              </a:ext>
            </a:extLst>
          </p:cNvPr>
          <p:cNvSpPr txBox="1"/>
          <p:nvPr/>
        </p:nvSpPr>
        <p:spPr>
          <a:xfrm>
            <a:off x="1252024" y="1448972"/>
            <a:ext cx="497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 বাংলাদেশে ঋতু কয়টি?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FF0A6-9FAD-4F96-A4C6-852727959BA3}"/>
              </a:ext>
            </a:extLst>
          </p:cNvPr>
          <p:cNvSpPr txBox="1"/>
          <p:nvPr/>
        </p:nvSpPr>
        <p:spPr>
          <a:xfrm>
            <a:off x="1364566" y="2156858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৬টি।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3E065-3A2E-4877-AA67-6761825ED822}"/>
              </a:ext>
            </a:extLst>
          </p:cNvPr>
          <p:cNvSpPr txBox="1"/>
          <p:nvPr/>
        </p:nvSpPr>
        <p:spPr>
          <a:xfrm>
            <a:off x="1364566" y="2864744"/>
            <a:ext cx="5219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প্রশ্ন-কয় মাসে একটি ঋতু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0DCB9-4904-49F0-B95C-482768875D65}"/>
              </a:ext>
            </a:extLst>
          </p:cNvPr>
          <p:cNvSpPr txBox="1"/>
          <p:nvPr/>
        </p:nvSpPr>
        <p:spPr>
          <a:xfrm>
            <a:off x="1364566" y="3572630"/>
            <a:ext cx="284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২ মাসে।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74136-EF27-49CD-B1B8-105DD3A432C5}"/>
              </a:ext>
            </a:extLst>
          </p:cNvPr>
          <p:cNvSpPr txBox="1"/>
          <p:nvPr/>
        </p:nvSpPr>
        <p:spPr>
          <a:xfrm>
            <a:off x="1364566" y="4280516"/>
            <a:ext cx="721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প্রশ্ন-কোন কোন মাস নিয়ে হয় শীতকাল?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66746-B235-4583-8D43-3254D2C872B7}"/>
              </a:ext>
            </a:extLst>
          </p:cNvPr>
          <p:cNvSpPr txBox="1"/>
          <p:nvPr/>
        </p:nvSpPr>
        <p:spPr>
          <a:xfrm>
            <a:off x="1364566" y="5055085"/>
            <a:ext cx="676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পৌষ ও মাঘ নিয়ে হয় শীতকাল।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8E096-BF09-4A06-8E8C-3682C4BD7AAE}"/>
              </a:ext>
            </a:extLst>
          </p:cNvPr>
          <p:cNvSpPr txBox="1"/>
          <p:nvPr/>
        </p:nvSpPr>
        <p:spPr>
          <a:xfrm>
            <a:off x="3742006" y="460234"/>
            <a:ext cx="360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( মুখে মুখে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BF2B63-12C4-41BF-B71B-F894E63B6327}"/>
              </a:ext>
            </a:extLst>
          </p:cNvPr>
          <p:cNvSpPr txBox="1"/>
          <p:nvPr/>
        </p:nvSpPr>
        <p:spPr>
          <a:xfrm>
            <a:off x="1252024" y="1448972"/>
            <a:ext cx="662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প্রশ্ন-কোন ঋতুকে মধুমাস বলা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FF0A6-9FAD-4F96-A4C6-852727959BA3}"/>
              </a:ext>
            </a:extLst>
          </p:cNvPr>
          <p:cNvSpPr txBox="1"/>
          <p:nvPr/>
        </p:nvSpPr>
        <p:spPr>
          <a:xfrm>
            <a:off x="1364566" y="2156858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গ্রীষ্মকালকে।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3E065-3A2E-4877-AA67-6761825ED822}"/>
              </a:ext>
            </a:extLst>
          </p:cNvPr>
          <p:cNvSpPr txBox="1"/>
          <p:nvPr/>
        </p:nvSpPr>
        <p:spPr>
          <a:xfrm>
            <a:off x="1364566" y="2864744"/>
            <a:ext cx="651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প্রশ্ন-কোন ঋতুতে নদীতে ঢল নামে?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0DCB9-4904-49F0-B95C-482768875D65}"/>
              </a:ext>
            </a:extLst>
          </p:cNvPr>
          <p:cNvSpPr txBox="1"/>
          <p:nvPr/>
        </p:nvSpPr>
        <p:spPr>
          <a:xfrm>
            <a:off x="1364566" y="3572630"/>
            <a:ext cx="284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বর্ষাকালে।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74136-EF27-49CD-B1B8-105DD3A432C5}"/>
              </a:ext>
            </a:extLst>
          </p:cNvPr>
          <p:cNvSpPr txBox="1"/>
          <p:nvPr/>
        </p:nvSpPr>
        <p:spPr>
          <a:xfrm>
            <a:off x="1364566" y="4280516"/>
            <a:ext cx="721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প্রশ্ন-কোকিল ডাকে কোন ঋতুতে?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66746-B235-4583-8D43-3254D2C872B7}"/>
              </a:ext>
            </a:extLst>
          </p:cNvPr>
          <p:cNvSpPr txBox="1"/>
          <p:nvPr/>
        </p:nvSpPr>
        <p:spPr>
          <a:xfrm>
            <a:off x="1364566" y="5055085"/>
            <a:ext cx="676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 বসন্তকালে।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8E096-BF09-4A06-8E8C-3682C4BD7AAE}"/>
              </a:ext>
            </a:extLst>
          </p:cNvPr>
          <p:cNvSpPr txBox="1"/>
          <p:nvPr/>
        </p:nvSpPr>
        <p:spPr>
          <a:xfrm>
            <a:off x="3644118" y="741086"/>
            <a:ext cx="295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278A8-965E-4B74-94E1-42794C0B4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12" y="2108394"/>
            <a:ext cx="3459187" cy="2965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CB5ED-1FF5-4BEC-9BB4-3DFD61B8238E}"/>
              </a:ext>
            </a:extLst>
          </p:cNvPr>
          <p:cNvSpPr txBox="1"/>
          <p:nvPr/>
        </p:nvSpPr>
        <p:spPr>
          <a:xfrm>
            <a:off x="1140067" y="2621559"/>
            <a:ext cx="5458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চারপাশের প্রকৃতি সম্পর্কে একটি অনুচ্ছেদ খাতায়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414B92-BA7B-419E-96BF-3DB8DF40D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54" y="2036391"/>
            <a:ext cx="2575541" cy="3070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610E13-480B-45AC-926D-8746C4EDA486}"/>
              </a:ext>
            </a:extLst>
          </p:cNvPr>
          <p:cNvSpPr txBox="1"/>
          <p:nvPr/>
        </p:nvSpPr>
        <p:spPr>
          <a:xfrm>
            <a:off x="1069145" y="741086"/>
            <a:ext cx="251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BEF61-54E7-49D5-8889-4799F636E3AF}"/>
              </a:ext>
            </a:extLst>
          </p:cNvPr>
          <p:cNvSpPr txBox="1"/>
          <p:nvPr/>
        </p:nvSpPr>
        <p:spPr>
          <a:xfrm>
            <a:off x="7230795" y="5540421"/>
            <a:ext cx="4618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আবারো ধন্যবাদ সবাইকে।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1FA85-6209-4964-AD78-49F31882B39E}"/>
              </a:ext>
            </a:extLst>
          </p:cNvPr>
          <p:cNvSpPr txBox="1"/>
          <p:nvPr/>
        </p:nvSpPr>
        <p:spPr>
          <a:xfrm>
            <a:off x="3474721" y="741086"/>
            <a:ext cx="3770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ও পাঠ পরিচিতি-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0F1C5-9442-46EC-B371-8CB01A556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387" y="1966209"/>
            <a:ext cx="2924012" cy="3829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035A7-9DA7-44EB-822E-4A18C90DB18B}"/>
              </a:ext>
            </a:extLst>
          </p:cNvPr>
          <p:cNvSpPr txBox="1"/>
          <p:nvPr/>
        </p:nvSpPr>
        <p:spPr>
          <a:xfrm>
            <a:off x="984739" y="2295998"/>
            <a:ext cx="54301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শ্রেণি-৪র্থ , বিষয়- বাংলা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পাঠ-০১ ( বাংলাদেশের প্রকৃতি )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শিক্ষার্থী-৫৫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 ০৩/০৭/২০২০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1FA85-6209-4964-AD78-49F31882B39E}"/>
              </a:ext>
            </a:extLst>
          </p:cNvPr>
          <p:cNvSpPr txBox="1"/>
          <p:nvPr/>
        </p:nvSpPr>
        <p:spPr>
          <a:xfrm>
            <a:off x="4386776" y="596600"/>
            <a:ext cx="240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CB061-D485-4264-9AA9-AF54261C0EFF}"/>
              </a:ext>
            </a:extLst>
          </p:cNvPr>
          <p:cNvSpPr txBox="1"/>
          <p:nvPr/>
        </p:nvSpPr>
        <p:spPr>
          <a:xfrm>
            <a:off x="1624818" y="1867885"/>
            <a:ext cx="89423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৩.৪.২.-বাংলাদেশের প্রাকৃতিক বৈচিত্র্য সম্পর্কে শোনে বুঝতে পারবে।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২.৭.২.-বাংলাদেশের প্রাকৃতিক বৈচিত্র্য সম্পর্কে বলতে পারবে।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২.৭.২.-বাংলাদেশের প্রাকৃতিক বৈচিত্র্য বিষয়ে বর্ণনা পড়তে  পারবে।</a:t>
            </a:r>
          </a:p>
          <a:p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২.৫.১.-বাংলাদেশের প্রাকৃতিক বৈচিত্র্য বিষয়ে বর্ণনা লিখতে  পারবে।</a:t>
            </a: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1FA85-6209-4964-AD78-49F31882B39E}"/>
              </a:ext>
            </a:extLst>
          </p:cNvPr>
          <p:cNvSpPr txBox="1"/>
          <p:nvPr/>
        </p:nvSpPr>
        <p:spPr>
          <a:xfrm>
            <a:off x="253217" y="285113"/>
            <a:ext cx="227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56E1C8-60BA-4C0E-A630-6591A6D19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73" y="1903937"/>
            <a:ext cx="5148187" cy="3050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D08A8-D4F2-4186-B487-E5D60DFD505C}"/>
              </a:ext>
            </a:extLst>
          </p:cNvPr>
          <p:cNvSpPr txBox="1"/>
          <p:nvPr/>
        </p:nvSpPr>
        <p:spPr>
          <a:xfrm>
            <a:off x="3016350" y="930960"/>
            <a:ext cx="514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96D4B-C831-4BD3-9E1B-B0609CB68AF2}"/>
              </a:ext>
            </a:extLst>
          </p:cNvPr>
          <p:cNvSpPr txBox="1"/>
          <p:nvPr/>
        </p:nvSpPr>
        <p:spPr>
          <a:xfrm>
            <a:off x="3314409" y="5460201"/>
            <a:ext cx="501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প্রকৃতি।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1FA85-6209-4964-AD78-49F31882B39E}"/>
              </a:ext>
            </a:extLst>
          </p:cNvPr>
          <p:cNvSpPr txBox="1"/>
          <p:nvPr/>
        </p:nvSpPr>
        <p:spPr>
          <a:xfrm>
            <a:off x="253217" y="285113"/>
            <a:ext cx="227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D08A8-D4F2-4186-B487-E5D60DFD505C}"/>
              </a:ext>
            </a:extLst>
          </p:cNvPr>
          <p:cNvSpPr txBox="1"/>
          <p:nvPr/>
        </p:nvSpPr>
        <p:spPr>
          <a:xfrm>
            <a:off x="3319975" y="831967"/>
            <a:ext cx="433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32934-ACBA-4403-BAA4-3613795C7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86" y="1962897"/>
            <a:ext cx="5715132" cy="39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1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805F2F-622C-4898-9D2D-A85694CBD883}"/>
              </a:ext>
            </a:extLst>
          </p:cNvPr>
          <p:cNvSpPr txBox="1"/>
          <p:nvPr/>
        </p:nvSpPr>
        <p:spPr>
          <a:xfrm>
            <a:off x="2663483" y="1463039"/>
            <a:ext cx="68650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৬টি ঋতু। যথা-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১-গ্রীষ্মকাল ( বৈশাখ ও জ্যৈষ্ঠ মাস )।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২-বর্ষাকাল ( আষাঢ় ও শ্রাবণ মাস )।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৩-শরৎ কাল ( ভাদ্র ও আশ্বিন মাস )।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৪-হেমন্তকাল ( কার্তিক ও অগ্রহায়ণ মাস )।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৫-শীতকাল ( পৌষ ও মাঘ মাস )।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৬-বসন্তকাল ( ফাল্গুন ও চৈত্র মাস )।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7E8C5-BEB0-4000-A93F-BD256A9C7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00" y="1723292"/>
            <a:ext cx="6091814" cy="3411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780857" y="633046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কোন ঋতুর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759A1-36F7-4704-8739-27C94A9D0775}"/>
              </a:ext>
            </a:extLst>
          </p:cNvPr>
          <p:cNvSpPr txBox="1"/>
          <p:nvPr/>
        </p:nvSpPr>
        <p:spPr>
          <a:xfrm>
            <a:off x="2781800" y="5444197"/>
            <a:ext cx="609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গ্রীষ্মকালের ছবি।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73E6C-745C-4C54-B3FC-0272F493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44" y="168812"/>
            <a:ext cx="2278380" cy="1280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89B58-2949-4EB2-B1C7-EE0A21178DAE}"/>
              </a:ext>
            </a:extLst>
          </p:cNvPr>
          <p:cNvSpPr txBox="1"/>
          <p:nvPr/>
        </p:nvSpPr>
        <p:spPr>
          <a:xfrm>
            <a:off x="3147810" y="454949"/>
            <a:ext cx="409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গ্রীষ্মকালের বৈশিষ্ঠ্য-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2CBE6D-993B-4DBE-8D94-513C61B909C8}"/>
              </a:ext>
            </a:extLst>
          </p:cNvPr>
          <p:cNvSpPr txBox="1"/>
          <p:nvPr/>
        </p:nvSpPr>
        <p:spPr>
          <a:xfrm>
            <a:off x="2199249" y="2180493"/>
            <a:ext cx="77935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গ্রীষ্মে প্রচন্ড গরম থাকে।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রৌদ্রের থাকে অসহ্য তাপ।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 কে মধুমাস বলা হয়।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মধুর মতো মিষ্টি নানা ফল পাওয়া যায়।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আম,জাম,কাঠাল,আনারস ও লিচু গ্রীষ্মকালের ফল।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দুপুরে লোকে মাথার উপরে ছাতা ধরে হাটে।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640</Words>
  <Application>Microsoft Office PowerPoint</Application>
  <PresentationFormat>Widescreen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39</cp:revision>
  <dcterms:created xsi:type="dcterms:W3CDTF">2020-07-03T22:19:57Z</dcterms:created>
  <dcterms:modified xsi:type="dcterms:W3CDTF">2020-07-04T01:23:01Z</dcterms:modified>
</cp:coreProperties>
</file>