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8" r:id="rId11"/>
    <p:sldId id="267" r:id="rId12"/>
    <p:sldId id="262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8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5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7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6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9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09DA830-D415-472B-81C1-B3ED49219F26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0FCCDC-6142-425E-AEEF-1B9A0CB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3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1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E0E7107-B817-412A-B2B3-284502608D23}"/>
              </a:ext>
            </a:extLst>
          </p:cNvPr>
          <p:cNvSpPr/>
          <p:nvPr/>
        </p:nvSpPr>
        <p:spPr>
          <a:xfrm>
            <a:off x="689316" y="1111346"/>
            <a:ext cx="6161650" cy="4304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9848C-7824-4AEF-BCDA-7B9FE8CCE87C}"/>
              </a:ext>
            </a:extLst>
          </p:cNvPr>
          <p:cNvSpPr txBox="1"/>
          <p:nvPr/>
        </p:nvSpPr>
        <p:spPr>
          <a:xfrm>
            <a:off x="1899138" y="2478873"/>
            <a:ext cx="4951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2C91F4-DD5E-44F7-9CBD-63DF8C621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720970"/>
            <a:ext cx="3823364" cy="54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FF418-FE2E-47E7-84C4-2F94C8F58191}"/>
              </a:ext>
            </a:extLst>
          </p:cNvPr>
          <p:cNvSpPr txBox="1"/>
          <p:nvPr/>
        </p:nvSpPr>
        <p:spPr>
          <a:xfrm>
            <a:off x="1800664" y="515455"/>
            <a:ext cx="2996419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7200" dirty="0">
              <a:ln>
                <a:solidFill>
                  <a:srgbClr val="A50021"/>
                </a:solidFill>
              </a:ln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7210A-1612-431C-BEC2-08718CE0F1A9}"/>
              </a:ext>
            </a:extLst>
          </p:cNvPr>
          <p:cNvSpPr txBox="1"/>
          <p:nvPr/>
        </p:nvSpPr>
        <p:spPr>
          <a:xfrm>
            <a:off x="1410511" y="2866021"/>
            <a:ext cx="9596061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r>
              <a:rPr lang="bn-BD" sz="3600" dirty="0">
                <a:ln>
                  <a:solidFill>
                    <a:srgbClr val="A50021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-দেহ সুস্থ রাখার জন্য কী কী নিয়ম মেনে চলতে হয় তার একটি তালিকা কর।</a:t>
            </a:r>
            <a:endParaRPr lang="en-US" sz="3600" dirty="0">
              <a:ln>
                <a:solidFill>
                  <a:srgbClr val="A50021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7FB54-EB8D-49E4-AD41-A3F8973828E4}"/>
              </a:ext>
            </a:extLst>
          </p:cNvPr>
          <p:cNvSpPr txBox="1"/>
          <p:nvPr/>
        </p:nvSpPr>
        <p:spPr>
          <a:xfrm>
            <a:off x="9164547" y="1715784"/>
            <a:ext cx="230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 ৫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77773-250E-477D-8BD3-20F5B25FD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55" y="419015"/>
            <a:ext cx="1587582" cy="1378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38623B-F455-4E65-A006-048BA573B6A1}"/>
              </a:ext>
            </a:extLst>
          </p:cNvPr>
          <p:cNvSpPr txBox="1"/>
          <p:nvPr/>
        </p:nvSpPr>
        <p:spPr>
          <a:xfrm>
            <a:off x="1261402" y="4713109"/>
            <a:ext cx="959606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দল-</a:t>
            </a:r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নিরাময় করা যায় তার একটি তালিকা কর।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8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31A6F-0108-4CBE-8A3A-322F9195FDB8}"/>
              </a:ext>
            </a:extLst>
          </p:cNvPr>
          <p:cNvSpPr txBox="1"/>
          <p:nvPr/>
        </p:nvSpPr>
        <p:spPr>
          <a:xfrm>
            <a:off x="3442062" y="346147"/>
            <a:ext cx="6728880" cy="769441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n>
                  <a:solidFill>
                    <a:srgbClr val="C00000"/>
                  </a:solidFill>
                </a:ln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হলে কী করা উচিত?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C0694-3E29-468A-9AEE-B9E5DB9F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4" y="536853"/>
            <a:ext cx="2825393" cy="203877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8325D0-CCA6-43A0-A2AE-158A9A8CC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54" y="1874719"/>
            <a:ext cx="2802922" cy="203877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1D9AA-E6AB-4F8E-BE12-9407C8347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07" y="1630976"/>
            <a:ext cx="2336954" cy="214807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3108F-3DFA-4331-9C38-AF196A0EA04D}"/>
              </a:ext>
            </a:extLst>
          </p:cNvPr>
          <p:cNvSpPr txBox="1"/>
          <p:nvPr/>
        </p:nvSpPr>
        <p:spPr>
          <a:xfrm>
            <a:off x="369612" y="2676099"/>
            <a:ext cx="282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63A36-A6FF-481D-804C-007488D6A34A}"/>
              </a:ext>
            </a:extLst>
          </p:cNvPr>
          <p:cNvSpPr txBox="1"/>
          <p:nvPr/>
        </p:nvSpPr>
        <p:spPr>
          <a:xfrm>
            <a:off x="3442061" y="3802055"/>
            <a:ext cx="234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ওষুধ খাওয়া</a:t>
            </a:r>
            <a:endParaRPr lang="en-US" sz="3600" dirty="0">
              <a:ln>
                <a:solidFill>
                  <a:srgbClr val="A50021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C14D9-9197-47D3-96A7-75806FB8BD38}"/>
              </a:ext>
            </a:extLst>
          </p:cNvPr>
          <p:cNvSpPr txBox="1"/>
          <p:nvPr/>
        </p:nvSpPr>
        <p:spPr>
          <a:xfrm>
            <a:off x="9418111" y="3913491"/>
            <a:ext cx="235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36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C739B3-978E-4DF3-A522-568ACCD92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9" y="3303723"/>
            <a:ext cx="2603968" cy="24218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93631D-0B79-4C80-A0EF-140095998811}"/>
              </a:ext>
            </a:extLst>
          </p:cNvPr>
          <p:cNvSpPr txBox="1"/>
          <p:nvPr/>
        </p:nvSpPr>
        <p:spPr>
          <a:xfrm>
            <a:off x="262603" y="5833301"/>
            <a:ext cx="317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বিশ্রাম নেওয়া</a:t>
            </a:r>
            <a:endParaRPr lang="en-US" sz="36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2114D9-E939-4404-9FDE-7697E969F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81" y="1813952"/>
            <a:ext cx="2681124" cy="20387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7488ED-3F80-4EBA-A444-853417744BA7}"/>
              </a:ext>
            </a:extLst>
          </p:cNvPr>
          <p:cNvSpPr txBox="1"/>
          <p:nvPr/>
        </p:nvSpPr>
        <p:spPr>
          <a:xfrm>
            <a:off x="6408315" y="4034739"/>
            <a:ext cx="249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খাবার</a:t>
            </a:r>
            <a:endParaRPr lang="en-US" sz="3600" dirty="0">
              <a:ln>
                <a:solidFill>
                  <a:srgbClr val="A50021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D0495A-098C-4B37-81C4-3CB0120B1855}"/>
              </a:ext>
            </a:extLst>
          </p:cNvPr>
          <p:cNvSpPr txBox="1"/>
          <p:nvPr/>
        </p:nvSpPr>
        <p:spPr>
          <a:xfrm>
            <a:off x="3585012" y="5295834"/>
            <a:ext cx="7908293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  নিয়মগুলো মেনে চললে আমরা রোগ থেকে দ্রুত সুস্থ হতে পারব।</a:t>
            </a:r>
            <a:endParaRPr lang="en-US" sz="4000" dirty="0">
              <a:ln>
                <a:solidFill>
                  <a:srgbClr val="0000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3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7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6592-E706-46AA-9C3D-D150F9A675E2}"/>
              </a:ext>
            </a:extLst>
          </p:cNvPr>
          <p:cNvSpPr txBox="1"/>
          <p:nvPr/>
        </p:nvSpPr>
        <p:spPr>
          <a:xfrm>
            <a:off x="1927275" y="750510"/>
            <a:ext cx="4613097" cy="110799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7ECF3-F45C-48D1-9B1F-FF15DF3CC278}"/>
              </a:ext>
            </a:extLst>
          </p:cNvPr>
          <p:cNvSpPr txBox="1"/>
          <p:nvPr/>
        </p:nvSpPr>
        <p:spPr>
          <a:xfrm>
            <a:off x="1927275" y="3506538"/>
            <a:ext cx="6630018" cy="830997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সাধারণ রোগের নাম বল।</a:t>
            </a:r>
            <a:endParaRPr lang="en-US" sz="48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A592D-733F-409F-B1B1-6B3D38CBF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93" y="434506"/>
            <a:ext cx="2565532" cy="22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689A26-FB56-4AF7-82BB-93A92C2A303F}"/>
              </a:ext>
            </a:extLst>
          </p:cNvPr>
          <p:cNvSpPr txBox="1"/>
          <p:nvPr/>
        </p:nvSpPr>
        <p:spPr>
          <a:xfrm>
            <a:off x="2749471" y="422900"/>
            <a:ext cx="6028085" cy="92333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n>
                  <a:solidFill>
                    <a:srgbClr val="C00000"/>
                  </a:solidFill>
                </a:ln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0DDA9-740F-46FF-883C-97D15376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6" t="17677" r="37051" b="26142"/>
          <a:stretch/>
        </p:blipFill>
        <p:spPr>
          <a:xfrm>
            <a:off x="709234" y="1828801"/>
            <a:ext cx="3184989" cy="385280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B9D66-EF88-47D3-92E6-A833D5AF7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58" t="21124" r="37219" b="22697"/>
          <a:stretch/>
        </p:blipFill>
        <p:spPr>
          <a:xfrm>
            <a:off x="3894223" y="1828801"/>
            <a:ext cx="3184989" cy="38528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B45EFC-CD1F-4116-9DC0-AC0C69602161}"/>
              </a:ext>
            </a:extLst>
          </p:cNvPr>
          <p:cNvSpPr txBox="1"/>
          <p:nvPr/>
        </p:nvSpPr>
        <p:spPr>
          <a:xfrm>
            <a:off x="8187397" y="2138289"/>
            <a:ext cx="3679255" cy="2308324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পড় এবং পরবর্তী মূল্যায়নের জন্য প্রস্তুত হও।</a:t>
            </a:r>
            <a:endParaRPr lang="en-US" sz="3600" dirty="0">
              <a:ln>
                <a:solidFill>
                  <a:srgbClr val="A50021"/>
                </a:solidFill>
              </a:ln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23E3E-7E81-4560-AECC-29AB9E54ECDD}"/>
              </a:ext>
            </a:extLst>
          </p:cNvPr>
          <p:cNvSpPr txBox="1"/>
          <p:nvPr/>
        </p:nvSpPr>
        <p:spPr>
          <a:xfrm>
            <a:off x="2377441" y="422031"/>
            <a:ext cx="3052688" cy="110799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ln>
                  <a:solidFill>
                    <a:srgbClr val="A5002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>
                <a:solidFill>
                  <a:srgbClr val="A5002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F47ED-50AA-4D09-AA71-5489534E4624}"/>
              </a:ext>
            </a:extLst>
          </p:cNvPr>
          <p:cNvSpPr txBox="1"/>
          <p:nvPr/>
        </p:nvSpPr>
        <p:spPr>
          <a:xfrm>
            <a:off x="2377441" y="2152357"/>
            <a:ext cx="2358947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</a:t>
            </a:r>
            <a:endParaRPr lang="en-US" sz="36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5EAA2-2409-451F-8237-61778F54691C}"/>
              </a:ext>
            </a:extLst>
          </p:cNvPr>
          <p:cNvSpPr txBox="1"/>
          <p:nvPr/>
        </p:nvSpPr>
        <p:spPr>
          <a:xfrm>
            <a:off x="2078804" y="3429000"/>
            <a:ext cx="8034391" cy="2308324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>
                <a:ln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৫টি রোগের নাম লেখ।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n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অসুস্থ হই?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n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 সুস্থ রাখার  ২ টি উপায় লেখ।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n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কীভাবে রোগ নিরাময় করা যায় ২ টি উপায় লিখ।</a:t>
            </a:r>
            <a:endParaRPr lang="en-US" sz="3600" dirty="0">
              <a:ln>
                <a:solidFill>
                  <a:srgbClr val="0000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F1F42-5936-4A8A-B98A-CEEEB238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32" y="510706"/>
            <a:ext cx="2619375" cy="1743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D49DB-7A78-4272-BEC0-0EFAA3D4D9AC}"/>
              </a:ext>
            </a:extLst>
          </p:cNvPr>
          <p:cNvSpPr txBox="1"/>
          <p:nvPr/>
        </p:nvSpPr>
        <p:spPr>
          <a:xfrm>
            <a:off x="1814732" y="510706"/>
            <a:ext cx="3179300" cy="1142018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87FE2A7-AA76-46F9-AF24-366BFC3AB6F9}"/>
              </a:ext>
            </a:extLst>
          </p:cNvPr>
          <p:cNvSpPr/>
          <p:nvPr/>
        </p:nvSpPr>
        <p:spPr>
          <a:xfrm>
            <a:off x="2085654" y="2854839"/>
            <a:ext cx="7775798" cy="326190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তোমার সুঅভ্যাসসমূহ লিখে একটি তালিকা তৈরি কর।</a:t>
            </a:r>
            <a:endParaRPr lang="en-US" sz="36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5E23BC-FC15-4DF7-B027-71A0EE9D0739}"/>
              </a:ext>
            </a:extLst>
          </p:cNvPr>
          <p:cNvSpPr txBox="1"/>
          <p:nvPr/>
        </p:nvSpPr>
        <p:spPr>
          <a:xfrm>
            <a:off x="1927274" y="780836"/>
            <a:ext cx="5922182" cy="20525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 err="1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5FA81-BB86-4216-B2DB-EB81CC265152}"/>
              </a:ext>
            </a:extLst>
          </p:cNvPr>
          <p:cNvSpPr txBox="1"/>
          <p:nvPr/>
        </p:nvSpPr>
        <p:spPr>
          <a:xfrm>
            <a:off x="2982351" y="2833381"/>
            <a:ext cx="7404821" cy="19726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79642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811D6-6FFF-4AEB-B0DA-312CBB334D41}"/>
              </a:ext>
            </a:extLst>
          </p:cNvPr>
          <p:cNvSpPr txBox="1"/>
          <p:nvPr/>
        </p:nvSpPr>
        <p:spPr>
          <a:xfrm>
            <a:off x="6771130" y="678927"/>
            <a:ext cx="406085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4EF6D-B8AD-4839-9AF7-7C82A9CAEAD8}"/>
              </a:ext>
            </a:extLst>
          </p:cNvPr>
          <p:cNvSpPr txBox="1"/>
          <p:nvPr/>
        </p:nvSpPr>
        <p:spPr>
          <a:xfrm>
            <a:off x="744036" y="2294184"/>
            <a:ext cx="5399450" cy="2308324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শামিমারা বেগম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টাউন মডেল বালক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সঃ প্রাঃ বিদ্যালয়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পৌরসভা, হবিগাঞ্জ।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B630C-E87F-429C-AFBF-EFE64DF5B908}"/>
              </a:ext>
            </a:extLst>
          </p:cNvPr>
          <p:cNvSpPr txBox="1"/>
          <p:nvPr/>
        </p:nvSpPr>
        <p:spPr>
          <a:xfrm>
            <a:off x="6771130" y="2294184"/>
            <a:ext cx="4676834" cy="2862322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</a:t>
            </a:r>
          </a:p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শিরোনামঃ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</a:p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ও রোগ</a:t>
            </a:r>
          </a:p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9921C-52EF-4D1E-AD81-0E58A6F2AC86}"/>
              </a:ext>
            </a:extLst>
          </p:cNvPr>
          <p:cNvSpPr txBox="1"/>
          <p:nvPr/>
        </p:nvSpPr>
        <p:spPr>
          <a:xfrm>
            <a:off x="1616836" y="678927"/>
            <a:ext cx="4221256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01437-9A82-4AD8-8D2C-7D9AAA1D9E55}"/>
              </a:ext>
            </a:extLst>
          </p:cNvPr>
          <p:cNvSpPr txBox="1"/>
          <p:nvPr/>
        </p:nvSpPr>
        <p:spPr>
          <a:xfrm>
            <a:off x="1720921" y="2649763"/>
            <a:ext cx="8517277" cy="28623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</a:t>
            </a:r>
          </a:p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৯.১.১ কয়েকটি সাধারণ রোগের নাম বলতে পারবে।</a:t>
            </a:r>
          </a:p>
          <a:p>
            <a:r>
              <a:rPr lang="bn-BD" sz="3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৯.১.২ বিভিন্ন রোগে আক্রান্ত হওয়ার কারণ বলতে পারবে।</a:t>
            </a:r>
          </a:p>
          <a:p>
            <a:r>
              <a:rPr lang="bn-BD" sz="36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৯.২.২ স্বাস্থ্য ভালো রাখার জন্য বিভিন্ন নিয়ম মেনে চলতে হয় তা বলতে পারবে।</a:t>
            </a:r>
            <a:endParaRPr lang="en-US" sz="3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6AD39-D98D-43BE-BCFD-8483886E9758}"/>
              </a:ext>
            </a:extLst>
          </p:cNvPr>
          <p:cNvSpPr txBox="1"/>
          <p:nvPr/>
        </p:nvSpPr>
        <p:spPr>
          <a:xfrm>
            <a:off x="3562445" y="684195"/>
            <a:ext cx="3476092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5D8CA-1FD6-42D3-B3D7-107EC7DBE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82" y="1824482"/>
            <a:ext cx="3366779" cy="194544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2D80F8-F8A1-4386-8048-0DF9870B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57" y="4060797"/>
            <a:ext cx="3476230" cy="188189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6E8626-20BF-47BB-AD6C-466B03B5E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76" y="1504195"/>
            <a:ext cx="3276175" cy="196125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4A11AD-EEDC-4717-9A15-74DD91402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11" y="1982785"/>
            <a:ext cx="2872939" cy="21424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BF712E-49CB-40B4-916B-EE3EF5E39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77" y="3664645"/>
            <a:ext cx="3276175" cy="186608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B5C9C2-35C1-4D5C-A458-9B039A4B7C53}"/>
              </a:ext>
            </a:extLst>
          </p:cNvPr>
          <p:cNvSpPr txBox="1"/>
          <p:nvPr/>
        </p:nvSpPr>
        <p:spPr>
          <a:xfrm>
            <a:off x="5044611" y="4678579"/>
            <a:ext cx="3366779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সুস্থ কেউ অসুস্থ।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33F64-B3BB-4A8F-ADEE-843810ADF721}"/>
              </a:ext>
            </a:extLst>
          </p:cNvPr>
          <p:cNvSpPr txBox="1"/>
          <p:nvPr/>
        </p:nvSpPr>
        <p:spPr>
          <a:xfrm>
            <a:off x="2669568" y="5833744"/>
            <a:ext cx="685286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 জীবানু প্রবেশ করলে আমাদের অসুখ হয়।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0B7B5-ECA9-4C5F-9E04-5BACE8DCED6F}"/>
              </a:ext>
            </a:extLst>
          </p:cNvPr>
          <p:cNvSpPr txBox="1"/>
          <p:nvPr/>
        </p:nvSpPr>
        <p:spPr>
          <a:xfrm>
            <a:off x="1012874" y="633046"/>
            <a:ext cx="9861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দেখি............।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27CAD-3EB9-4BBD-BE69-75CA83908418}"/>
              </a:ext>
            </a:extLst>
          </p:cNvPr>
          <p:cNvSpPr txBox="1"/>
          <p:nvPr/>
        </p:nvSpPr>
        <p:spPr>
          <a:xfrm>
            <a:off x="3488789" y="567464"/>
            <a:ext cx="5814959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bn-BD" sz="9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E9C0A-FFA9-46EA-9A90-43E859499DA7}"/>
              </a:ext>
            </a:extLst>
          </p:cNvPr>
          <p:cNvSpPr txBox="1"/>
          <p:nvPr/>
        </p:nvSpPr>
        <p:spPr>
          <a:xfrm>
            <a:off x="3423440" y="3429000"/>
            <a:ext cx="6328007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ও রোগ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214848B-5991-4661-AA7E-7B4337502A6D}"/>
              </a:ext>
            </a:extLst>
          </p:cNvPr>
          <p:cNvSpPr/>
          <p:nvPr/>
        </p:nvSpPr>
        <p:spPr>
          <a:xfrm>
            <a:off x="5779209" y="2137124"/>
            <a:ext cx="808235" cy="90412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447D81-0D20-4B02-8B0E-905287CE866F}"/>
              </a:ext>
            </a:extLst>
          </p:cNvPr>
          <p:cNvSpPr txBox="1"/>
          <p:nvPr/>
        </p:nvSpPr>
        <p:spPr>
          <a:xfrm>
            <a:off x="2817912" y="265887"/>
            <a:ext cx="6556176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মনে হচ্ছে?</a:t>
            </a:r>
            <a:endParaRPr lang="en-US" sz="40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98FFD-87CE-4AFD-856A-CA2439FB6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2" y="1254540"/>
            <a:ext cx="3685992" cy="251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3E72D-51E5-45DA-AA08-3805790CA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88" y="458396"/>
            <a:ext cx="3767401" cy="251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80115-88C1-42B4-858E-C40930715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2"/>
          <a:stretch/>
        </p:blipFill>
        <p:spPr>
          <a:xfrm>
            <a:off x="534256" y="4040772"/>
            <a:ext cx="3706539" cy="2358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A3A28C-CC53-4166-9FA3-C92735F27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93" y="3417569"/>
            <a:ext cx="3848654" cy="24371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646554-A562-4445-A3E7-D7C07533F7A9}"/>
              </a:ext>
            </a:extLst>
          </p:cNvPr>
          <p:cNvSpPr txBox="1"/>
          <p:nvPr/>
        </p:nvSpPr>
        <p:spPr>
          <a:xfrm>
            <a:off x="4536588" y="1411615"/>
            <a:ext cx="2933357" cy="646331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সবাই অসুস্থ।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63A1BA-6C84-4EB8-B382-A6A67CB91918}"/>
              </a:ext>
            </a:extLst>
          </p:cNvPr>
          <p:cNvSpPr txBox="1"/>
          <p:nvPr/>
        </p:nvSpPr>
        <p:spPr>
          <a:xfrm>
            <a:off x="8521333" y="2423669"/>
            <a:ext cx="170551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 লাগা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768FB-DCFC-4090-AB4D-18DC8FA2F2BF}"/>
              </a:ext>
            </a:extLst>
          </p:cNvPr>
          <p:cNvSpPr txBox="1"/>
          <p:nvPr/>
        </p:nvSpPr>
        <p:spPr>
          <a:xfrm>
            <a:off x="941571" y="2794327"/>
            <a:ext cx="1130157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B11D03-4D37-4BDB-B0C0-EF2A9AD806C3}"/>
              </a:ext>
            </a:extLst>
          </p:cNvPr>
          <p:cNvSpPr txBox="1"/>
          <p:nvPr/>
        </p:nvSpPr>
        <p:spPr>
          <a:xfrm>
            <a:off x="8141278" y="5337756"/>
            <a:ext cx="1674688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A6728C-A903-4F25-BA36-B4DB557BEB42}"/>
              </a:ext>
            </a:extLst>
          </p:cNvPr>
          <p:cNvSpPr txBox="1"/>
          <p:nvPr/>
        </p:nvSpPr>
        <p:spPr>
          <a:xfrm>
            <a:off x="801045" y="5569347"/>
            <a:ext cx="141121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কষ্ট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0D0850-FE06-4F06-A7B5-FD92EC89A6F7}"/>
              </a:ext>
            </a:extLst>
          </p:cNvPr>
          <p:cNvSpPr txBox="1"/>
          <p:nvPr/>
        </p:nvSpPr>
        <p:spPr>
          <a:xfrm>
            <a:off x="4601029" y="2860882"/>
            <a:ext cx="3238901" cy="3046988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অনেক সময় নানা রকম রোগ হয়।এর মধ্যে আছে ঠান্ডা লাগা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উদরাময়,আমাশয়,টাইফয়েড,বসন্ত,কলেরা,যক্ষা ইত্যাদি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F1C5AD-E525-4AC2-BECA-C3C8A27C9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2" y="1120098"/>
            <a:ext cx="3082492" cy="23118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7EB57E-221A-4BD1-A66A-23EFF4E19738}"/>
              </a:ext>
            </a:extLst>
          </p:cNvPr>
          <p:cNvSpPr txBox="1"/>
          <p:nvPr/>
        </p:nvSpPr>
        <p:spPr>
          <a:xfrm>
            <a:off x="514387" y="197722"/>
            <a:ext cx="474693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sz="44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 descr="A close up of a sandwich&#10;&#10;Description automatically generated">
            <a:extLst>
              <a:ext uri="{FF2B5EF4-FFF2-40B4-BE49-F238E27FC236}">
                <a16:creationId xmlns:a16="http://schemas.microsoft.com/office/drawing/2014/main" id="{819A05EE-9136-4F06-B8C6-768839651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1473" r="7753" b="13088"/>
          <a:stretch/>
        </p:blipFill>
        <p:spPr>
          <a:xfrm>
            <a:off x="1092272" y="4203325"/>
            <a:ext cx="3348386" cy="1787702"/>
          </a:xfrm>
          <a:prstGeom prst="rect">
            <a:avLst/>
          </a:prstGeom>
        </p:spPr>
      </p:pic>
      <p:pic>
        <p:nvPicPr>
          <p:cNvPr id="34" name="Picture 33" descr="A picture containing handwear&#10;&#10;Description automatically generated">
            <a:extLst>
              <a:ext uri="{FF2B5EF4-FFF2-40B4-BE49-F238E27FC236}">
                <a16:creationId xmlns:a16="http://schemas.microsoft.com/office/drawing/2014/main" id="{E3200A8A-2642-4DB5-AEA3-59A663CB5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6" y="493356"/>
            <a:ext cx="3575418" cy="2308256"/>
          </a:xfrm>
          <a:prstGeom prst="rect">
            <a:avLst/>
          </a:prstGeom>
        </p:spPr>
      </p:pic>
      <p:pic>
        <p:nvPicPr>
          <p:cNvPr id="39" name="Picture 38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2ED97C37-847E-4083-9087-A19F39CF0D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33426" r="59123" b="32356"/>
          <a:stretch/>
        </p:blipFill>
        <p:spPr>
          <a:xfrm>
            <a:off x="9750964" y="1857169"/>
            <a:ext cx="882789" cy="730235"/>
          </a:xfrm>
          <a:prstGeom prst="flowChartConnector">
            <a:avLst/>
          </a:prstGeom>
        </p:spPr>
      </p:pic>
      <p:pic>
        <p:nvPicPr>
          <p:cNvPr id="41" name="Picture 40" descr="A glass of beer on a table&#10;&#10;Description automatically generated">
            <a:extLst>
              <a:ext uri="{FF2B5EF4-FFF2-40B4-BE49-F238E27FC236}">
                <a16:creationId xmlns:a16="http://schemas.microsoft.com/office/drawing/2014/main" id="{4DF81D8B-C754-4888-8CE0-E07B2C4103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r="54134"/>
          <a:stretch/>
        </p:blipFill>
        <p:spPr>
          <a:xfrm>
            <a:off x="5093766" y="493356"/>
            <a:ext cx="2244374" cy="34332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A1129-AFF7-418D-AAA0-C1BC6B9B8CF1}"/>
              </a:ext>
            </a:extLst>
          </p:cNvPr>
          <p:cNvSpPr txBox="1"/>
          <p:nvPr/>
        </p:nvSpPr>
        <p:spPr>
          <a:xfrm>
            <a:off x="7021932" y="3926610"/>
            <a:ext cx="4884710" cy="255454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ছড়িয়ে আছে।কোনো কোনো জীবানু মানুষের রোগ সৃষ্টি করে।দেহের ভেতর জীবানু যখন সংখ্যায় বৃদ্ধি পায় আমরা তখন অসুস্থ হই।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2124D-2557-4F65-8F09-00E768AB51E7}"/>
              </a:ext>
            </a:extLst>
          </p:cNvPr>
          <p:cNvSpPr txBox="1"/>
          <p:nvPr/>
        </p:nvSpPr>
        <p:spPr>
          <a:xfrm>
            <a:off x="1226311" y="3521941"/>
            <a:ext cx="1176815" cy="646331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endParaRPr lang="en-US" sz="3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63177-A1AF-4BC7-84D0-C6990C1763F5}"/>
              </a:ext>
            </a:extLst>
          </p:cNvPr>
          <p:cNvSpPr txBox="1"/>
          <p:nvPr/>
        </p:nvSpPr>
        <p:spPr>
          <a:xfrm>
            <a:off x="5093766" y="4168272"/>
            <a:ext cx="1874620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2ED33-5615-489A-81F4-99906870CB8C}"/>
              </a:ext>
            </a:extLst>
          </p:cNvPr>
          <p:cNvSpPr txBox="1"/>
          <p:nvPr/>
        </p:nvSpPr>
        <p:spPr>
          <a:xfrm>
            <a:off x="1524639" y="5991027"/>
            <a:ext cx="2040749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খাবার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1993B-29E6-4D49-84C7-7411518C5F3B}"/>
              </a:ext>
            </a:extLst>
          </p:cNvPr>
          <p:cNvSpPr txBox="1"/>
          <p:nvPr/>
        </p:nvSpPr>
        <p:spPr>
          <a:xfrm>
            <a:off x="9416348" y="2868434"/>
            <a:ext cx="1746607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হাত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F68C1-A7F0-42F3-A024-BFB53CD32547}"/>
              </a:ext>
            </a:extLst>
          </p:cNvPr>
          <p:cNvSpPr txBox="1"/>
          <p:nvPr/>
        </p:nvSpPr>
        <p:spPr>
          <a:xfrm>
            <a:off x="444906" y="696090"/>
            <a:ext cx="3246634" cy="646331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 দ্বারা রোগ সৃষ্টি</a:t>
            </a:r>
            <a:endParaRPr lang="en-US" sz="3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53A31-776F-4744-9D1C-13D6BDC4F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12" y="3126867"/>
            <a:ext cx="1744467" cy="130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749C7-8C2F-4C48-97C4-EF50684159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8" t="35628" r="14544"/>
          <a:stretch/>
        </p:blipFill>
        <p:spPr>
          <a:xfrm>
            <a:off x="3828221" y="810657"/>
            <a:ext cx="1708578" cy="1661418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692811-022A-4523-8F80-2F8E9D2BC0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r="57623"/>
          <a:stretch/>
        </p:blipFill>
        <p:spPr>
          <a:xfrm>
            <a:off x="4337422" y="2954857"/>
            <a:ext cx="883115" cy="17013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FB33E0-75B1-4C4B-94B1-394BBC44BB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r="19354" b="6324"/>
          <a:stretch/>
        </p:blipFill>
        <p:spPr>
          <a:xfrm>
            <a:off x="4092195" y="5050390"/>
            <a:ext cx="1512845" cy="1346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34CA5-6AFC-4B25-B6DA-072DC6E08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956" y="2585993"/>
            <a:ext cx="1217998" cy="2439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04864-83D0-4B59-B37D-20C40868E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09" y="2825393"/>
            <a:ext cx="2866949" cy="191129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661CD3-BCE1-4FC4-9265-CA87DD84ECBF}"/>
              </a:ext>
            </a:extLst>
          </p:cNvPr>
          <p:cNvCxnSpPr>
            <a:cxnSpLocks/>
          </p:cNvCxnSpPr>
          <p:nvPr/>
        </p:nvCxnSpPr>
        <p:spPr>
          <a:xfrm>
            <a:off x="5700395" y="1797037"/>
            <a:ext cx="1223498" cy="7889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D07D79-36DD-4B8E-9D58-480A030181F8}"/>
              </a:ext>
            </a:extLst>
          </p:cNvPr>
          <p:cNvCxnSpPr/>
          <p:nvPr/>
        </p:nvCxnSpPr>
        <p:spPr>
          <a:xfrm flipV="1">
            <a:off x="2167847" y="1962364"/>
            <a:ext cx="1387011" cy="10890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E8692D-EDA9-4E36-AB42-117A92546490}"/>
              </a:ext>
            </a:extLst>
          </p:cNvPr>
          <p:cNvCxnSpPr/>
          <p:nvPr/>
        </p:nvCxnSpPr>
        <p:spPr>
          <a:xfrm>
            <a:off x="2013735" y="4673259"/>
            <a:ext cx="1890445" cy="1232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CE3A20-1C8F-4CF8-A469-9496C7B060F3}"/>
              </a:ext>
            </a:extLst>
          </p:cNvPr>
          <p:cNvCxnSpPr>
            <a:cxnSpLocks/>
          </p:cNvCxnSpPr>
          <p:nvPr/>
        </p:nvCxnSpPr>
        <p:spPr>
          <a:xfrm flipV="1">
            <a:off x="5700395" y="5163832"/>
            <a:ext cx="1154108" cy="8825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D0DDF7-BABA-47EF-BB4E-0FD89472AE81}"/>
              </a:ext>
            </a:extLst>
          </p:cNvPr>
          <p:cNvCxnSpPr/>
          <p:nvPr/>
        </p:nvCxnSpPr>
        <p:spPr>
          <a:xfrm flipV="1">
            <a:off x="3010328" y="3924728"/>
            <a:ext cx="1150706" cy="772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F24DD9-EBD1-4A72-A6B3-7574448EEC57}"/>
              </a:ext>
            </a:extLst>
          </p:cNvPr>
          <p:cNvCxnSpPr/>
          <p:nvPr/>
        </p:nvCxnSpPr>
        <p:spPr>
          <a:xfrm>
            <a:off x="5220537" y="3963362"/>
            <a:ext cx="11587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F7CEBF-0326-4225-A25F-B66B24CD9104}"/>
              </a:ext>
            </a:extLst>
          </p:cNvPr>
          <p:cNvCxnSpPr/>
          <p:nvPr/>
        </p:nvCxnSpPr>
        <p:spPr>
          <a:xfrm>
            <a:off x="8096036" y="3924728"/>
            <a:ext cx="7500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49E81D5-04EB-4CD2-92F2-9B4ABB2BE428}"/>
              </a:ext>
            </a:extLst>
          </p:cNvPr>
          <p:cNvSpPr txBox="1"/>
          <p:nvPr/>
        </p:nvSpPr>
        <p:spPr>
          <a:xfrm>
            <a:off x="4292603" y="2336739"/>
            <a:ext cx="975506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4F2C4C-C105-406F-A7F0-6A36CBD1A511}"/>
              </a:ext>
            </a:extLst>
          </p:cNvPr>
          <p:cNvSpPr txBox="1"/>
          <p:nvPr/>
        </p:nvSpPr>
        <p:spPr>
          <a:xfrm>
            <a:off x="4279924" y="4517501"/>
            <a:ext cx="939016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86F110-AE8D-4CCA-BB12-821AD3205A81}"/>
              </a:ext>
            </a:extLst>
          </p:cNvPr>
          <p:cNvSpPr txBox="1"/>
          <p:nvPr/>
        </p:nvSpPr>
        <p:spPr>
          <a:xfrm>
            <a:off x="1033695" y="4414579"/>
            <a:ext cx="106851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B7178C-8BA6-4282-9179-10FFA3E9FE6A}"/>
              </a:ext>
            </a:extLst>
          </p:cNvPr>
          <p:cNvSpPr txBox="1"/>
          <p:nvPr/>
        </p:nvSpPr>
        <p:spPr>
          <a:xfrm>
            <a:off x="4597782" y="6207965"/>
            <a:ext cx="939016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BD22B6-AEF4-40BE-A5B5-FEF225A657A0}"/>
              </a:ext>
            </a:extLst>
          </p:cNvPr>
          <p:cNvSpPr txBox="1"/>
          <p:nvPr/>
        </p:nvSpPr>
        <p:spPr>
          <a:xfrm>
            <a:off x="6397461" y="5333095"/>
            <a:ext cx="2866949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 জীবানু প্রবেশ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2DF3E6-12F5-4787-AEAA-26C4F2B14532}"/>
              </a:ext>
            </a:extLst>
          </p:cNvPr>
          <p:cNvSpPr txBox="1"/>
          <p:nvPr/>
        </p:nvSpPr>
        <p:spPr>
          <a:xfrm>
            <a:off x="9498912" y="4736692"/>
            <a:ext cx="244993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 হয়ে পড়া</a:t>
            </a:r>
            <a:endParaRPr lang="en-US" sz="36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413A25-5BED-4B1C-AD5D-8427D8189E8B}"/>
              </a:ext>
            </a:extLst>
          </p:cNvPr>
          <p:cNvSpPr txBox="1"/>
          <p:nvPr/>
        </p:nvSpPr>
        <p:spPr>
          <a:xfrm>
            <a:off x="2641719" y="3288323"/>
            <a:ext cx="8556164" cy="1446550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আমাদের শরীরে জীবানু প্রবেশ করে  সে সম্পর্কে ৩টি বাক্য লিখ।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C8C0C-129E-41D0-9B78-FB147E4493BA}"/>
              </a:ext>
            </a:extLst>
          </p:cNvPr>
          <p:cNvSpPr txBox="1"/>
          <p:nvPr/>
        </p:nvSpPr>
        <p:spPr>
          <a:xfrm>
            <a:off x="2166423" y="779027"/>
            <a:ext cx="5979507" cy="110799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048B3-CD3B-41F6-A785-222CBB7DF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06" y="623144"/>
            <a:ext cx="3141618" cy="12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2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515</TotalTime>
  <Words>343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59</cp:revision>
  <dcterms:created xsi:type="dcterms:W3CDTF">2019-09-30T16:30:20Z</dcterms:created>
  <dcterms:modified xsi:type="dcterms:W3CDTF">2020-07-03T13:56:21Z</dcterms:modified>
</cp:coreProperties>
</file>