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77" r:id="rId4"/>
    <p:sldId id="272" r:id="rId5"/>
    <p:sldId id="276" r:id="rId6"/>
    <p:sldId id="274" r:id="rId7"/>
    <p:sldId id="275" r:id="rId8"/>
    <p:sldId id="271" r:id="rId9"/>
    <p:sldId id="270" r:id="rId10"/>
    <p:sldId id="268" r:id="rId11"/>
    <p:sldId id="267" r:id="rId12"/>
    <p:sldId id="266" r:id="rId13"/>
    <p:sldId id="264" r:id="rId14"/>
    <p:sldId id="260" r:id="rId15"/>
    <p:sldId id="263" r:id="rId16"/>
    <p:sldId id="262" r:id="rId17"/>
    <p:sldId id="279" r:id="rId18"/>
    <p:sldId id="258" r:id="rId19"/>
    <p:sldId id="269" r:id="rId20"/>
    <p:sldId id="261" r:id="rId21"/>
    <p:sldId id="28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71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709E-05C6-4FEA-BE42-636304BF5EE8}" type="datetimeFigureOut">
              <a:rPr lang="en-US" smtClean="0"/>
              <a:pPr/>
              <a:t>03-Jul-20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5832-D563-458C-8A01-E4BA1E516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0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709E-05C6-4FEA-BE42-636304BF5EE8}" type="datetimeFigureOut">
              <a:rPr lang="en-US" smtClean="0"/>
              <a:pPr/>
              <a:t>03-Jul-20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5832-D563-458C-8A01-E4BA1E516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2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709E-05C6-4FEA-BE42-636304BF5EE8}" type="datetimeFigureOut">
              <a:rPr lang="en-US" smtClean="0"/>
              <a:pPr/>
              <a:t>03-Jul-20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5832-D563-458C-8A01-E4BA1E516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2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709E-05C6-4FEA-BE42-636304BF5EE8}" type="datetimeFigureOut">
              <a:rPr lang="en-US" smtClean="0"/>
              <a:pPr/>
              <a:t>03-Jul-20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5832-D563-458C-8A01-E4BA1E516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51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709E-05C6-4FEA-BE42-636304BF5EE8}" type="datetimeFigureOut">
              <a:rPr lang="en-US" smtClean="0"/>
              <a:pPr/>
              <a:t>03-Jul-20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5832-D563-458C-8A01-E4BA1E516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46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709E-05C6-4FEA-BE42-636304BF5EE8}" type="datetimeFigureOut">
              <a:rPr lang="en-US" smtClean="0"/>
              <a:pPr/>
              <a:t>03-Jul-20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5832-D563-458C-8A01-E4BA1E516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33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709E-05C6-4FEA-BE42-636304BF5EE8}" type="datetimeFigureOut">
              <a:rPr lang="en-US" smtClean="0"/>
              <a:pPr/>
              <a:t>03-Jul-20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5832-D563-458C-8A01-E4BA1E516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6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709E-05C6-4FEA-BE42-636304BF5EE8}" type="datetimeFigureOut">
              <a:rPr lang="en-US" smtClean="0"/>
              <a:pPr/>
              <a:t>03-Jul-20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5832-D563-458C-8A01-E4BA1E516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75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709E-05C6-4FEA-BE42-636304BF5EE8}" type="datetimeFigureOut">
              <a:rPr lang="en-US" smtClean="0"/>
              <a:pPr/>
              <a:t>03-Jul-20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5832-D563-458C-8A01-E4BA1E516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7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709E-05C6-4FEA-BE42-636304BF5EE8}" type="datetimeFigureOut">
              <a:rPr lang="en-US" smtClean="0"/>
              <a:pPr/>
              <a:t>03-Jul-20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5832-D563-458C-8A01-E4BA1E516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9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709E-05C6-4FEA-BE42-636304BF5EE8}" type="datetimeFigureOut">
              <a:rPr lang="en-US" smtClean="0"/>
              <a:pPr/>
              <a:t>03-Jul-20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5832-D563-458C-8A01-E4BA1E516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47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5709E-05C6-4FEA-BE42-636304BF5EE8}" type="datetimeFigureOut">
              <a:rPr lang="en-US" smtClean="0"/>
              <a:pPr/>
              <a:t>03-Jul-20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F5832-D563-458C-8A01-E4BA1E516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0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716" y="136477"/>
            <a:ext cx="11818961" cy="6530454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8959" y="329251"/>
            <a:ext cx="11450473" cy="614490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411" y="1738648"/>
            <a:ext cx="7379595" cy="451189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TextBox 5"/>
          <p:cNvSpPr txBox="1"/>
          <p:nvPr/>
        </p:nvSpPr>
        <p:spPr>
          <a:xfrm>
            <a:off x="2487488" y="499375"/>
            <a:ext cx="7676929" cy="10156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6039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716" y="136477"/>
            <a:ext cx="11818961" cy="6530454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07523" y="378724"/>
            <a:ext cx="2838734" cy="92333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611510"/>
              </p:ext>
            </p:extLst>
          </p:nvPr>
        </p:nvGraphicFramePr>
        <p:xfrm>
          <a:off x="6114195" y="2607447"/>
          <a:ext cx="5732062" cy="302489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66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6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2697">
                <a:tc>
                  <a:txBody>
                    <a:bodyPr/>
                    <a:lstStyle/>
                    <a:p>
                      <a:r>
                        <a:rPr lang="bn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প্রযুক্তির</a:t>
                      </a:r>
                      <a:r>
                        <a:rPr lang="bn-IN" sz="32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নাম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কী কাজে ব্যবহার করা</a:t>
                      </a:r>
                      <a:r>
                        <a:rPr lang="bn-IN" sz="32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হয়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697">
                <a:tc>
                  <a:txBody>
                    <a:bodyPr/>
                    <a:lstStyle/>
                    <a:p>
                      <a:r>
                        <a:rPr lang="bn-IN" dirty="0"/>
                        <a:t>     </a:t>
                      </a:r>
                      <a:r>
                        <a:rPr lang="bn-IN" sz="3200" dirty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কলম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69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6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37231" y="557341"/>
            <a:ext cx="6550924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 কীভাবে আমাদের সহায়তা করে?</a:t>
            </a:r>
            <a:endParaRPr lang="en-US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8741" y="1615748"/>
            <a:ext cx="4763069" cy="483209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তোমার নিজের খাতায় দেখানো ছকের মত ছক তৈরি কর।ছকের বাম পাশে প্রযুক্তির নাম এবং ডান পাশে প্রযুক্তিটি আমাদের কীভাবে সহায়তা করে তা লেখ।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75590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716" y="136477"/>
            <a:ext cx="11818961" cy="6530454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782" y="275440"/>
            <a:ext cx="11450473" cy="614490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737" y="612583"/>
            <a:ext cx="3312565" cy="285842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82" y="592751"/>
            <a:ext cx="3537757" cy="28584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10" y="3685035"/>
            <a:ext cx="4135273" cy="26748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8268094" y="498469"/>
            <a:ext cx="3384645" cy="30469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পড়াশোনার জন্য আমরা কী কী প্রযুক্তি ব্যবহার করি?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31311" y="4321181"/>
            <a:ext cx="7014944" cy="132343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পড়াশোনার জন্য আমরা পেনসিল,</a:t>
            </a: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পাঠ্যপুস্তক,খাতা ইত্যাদি ব্যবহার করে থাকি।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07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083" y="154745"/>
            <a:ext cx="11966917" cy="656678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8959" y="329251"/>
            <a:ext cx="11450473" cy="614490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27" y="3401704"/>
            <a:ext cx="4032665" cy="28771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26" y="448108"/>
            <a:ext cx="5745635" cy="27285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6780628" y="600936"/>
            <a:ext cx="4647097" cy="21236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শ্রেণিকক্ষে শিক্ষক কী কী প্রযুক্তি ব্যবহার করে থাকেন?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4068" y="3754840"/>
            <a:ext cx="6168788" cy="230832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শ্রেণিকক্ষে শিক্ষক ব্লাকবোর্ড,চক ও অন্যান্য যন্ত্রপাতি ব্যবহার করে থাকেন।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63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716" y="136477"/>
            <a:ext cx="11818961" cy="6530454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784" y="378724"/>
            <a:ext cx="11450473" cy="614490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9236" y="696036"/>
            <a:ext cx="4312693" cy="1323439"/>
          </a:xfrm>
          <a:prstGeom prst="rect">
            <a:avLst/>
          </a:prstGeom>
          <a:solidFill>
            <a:schemeClr val="bg2"/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8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8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3516" y="2563392"/>
            <a:ext cx="88710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পড়াশোনায় ব্যবহৃত হয় এমন তিন টি প্রযুক্তির নাম বলো।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85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243" y="136475"/>
            <a:ext cx="11818961" cy="6530454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8486" y="329249"/>
            <a:ext cx="11450473" cy="614490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79" y="442191"/>
            <a:ext cx="2857500" cy="19199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479" y="498462"/>
            <a:ext cx="3041743" cy="18554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74" y="2464486"/>
            <a:ext cx="2889522" cy="20478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75" y="4585966"/>
            <a:ext cx="5945150" cy="15430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479" y="2399979"/>
            <a:ext cx="3048145" cy="21399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6988149" y="491957"/>
            <a:ext cx="4601145" cy="2123658"/>
          </a:xfrm>
          <a:prstGeom prst="rect">
            <a:avLst/>
          </a:prstGeom>
          <a:solidFill>
            <a:srgbClr val="92D05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এক জায়গা থেকে অন্য জায়গায় যেতে কী কী প্রযুক্তি ব্যবহার করা হয়?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764887" y="2865737"/>
            <a:ext cx="4640521" cy="296273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230192" y="3469942"/>
            <a:ext cx="38808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সাইকেল,মোটরগাড়ি,বাস,জাহাজ,উড়োজাহাজ ইত্যাদি ব্যবহার করা হয়।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33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716" y="136477"/>
            <a:ext cx="11818961" cy="6530454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784" y="378724"/>
            <a:ext cx="11450473" cy="614490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528" y="587834"/>
            <a:ext cx="3128309" cy="36238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7052692" y="679671"/>
            <a:ext cx="4609780" cy="286232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কৃষিকাজে কী কী প্রযুক্তি ব্যবহার করা হয়ে থাকে?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31709" y="4571712"/>
            <a:ext cx="9764973" cy="17543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কাস্তে,কোদাল,লাঙল,ট্রাক্টর ইত্যাদি ব্যবহার করা হয়ে থাকে।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323" y="552378"/>
            <a:ext cx="2867025" cy="36238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3083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716" y="136477"/>
            <a:ext cx="11818961" cy="6530454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8959" y="329251"/>
            <a:ext cx="11450473" cy="614490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11112" y="479003"/>
            <a:ext cx="5880295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7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7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1002" y="2169994"/>
            <a:ext cx="10051575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১নং দলঃ যাতায়াতের জন্য ব্যবহৃত ৪ টি প্রযুক্তির নাম বলো।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01002" y="4229742"/>
            <a:ext cx="10194879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২নং দলঃ ট্রাক্টর,লাঙল কোন ধরনের প্রযুক্তি তা বলো?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5654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477" y="227967"/>
            <a:ext cx="11914496" cy="6445788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21122" y="781545"/>
            <a:ext cx="1869744" cy="646331"/>
          </a:xfrm>
          <a:prstGeom prst="rect">
            <a:avLst/>
          </a:prstGeom>
          <a:solidFill>
            <a:schemeClr val="bg2"/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37732" y="1690090"/>
            <a:ext cx="5969016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প্রশ্নগুলোর উত্তর দাও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37732" y="3452884"/>
            <a:ext cx="8161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 কী ব্যাখ্যা কর।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37732" y="4298850"/>
            <a:ext cx="82568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যাতায়াতে ও কৃষি কাজে ব্যবহৃত তিনটি করে প্রযুক্তির নাম লেখ।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04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716" y="136477"/>
            <a:ext cx="11818961" cy="6530454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8959" y="329251"/>
            <a:ext cx="11450473" cy="614490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8117" y="504967"/>
            <a:ext cx="6879101" cy="120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355" y="1944236"/>
            <a:ext cx="9648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ডানপাশের শব্দের সঙ্গে বামপাশের শব্দের মিল কর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524462"/>
              </p:ext>
            </p:extLst>
          </p:nvPr>
        </p:nvGraphicFramePr>
        <p:xfrm>
          <a:off x="2743199" y="3310044"/>
          <a:ext cx="7246962" cy="25298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623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3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8780">
                <a:tc>
                  <a:txBody>
                    <a:bodyPr/>
                    <a:lstStyle/>
                    <a:p>
                      <a:r>
                        <a:rPr lang="bn-IN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   পড়া</a:t>
                      </a:r>
                    </a:p>
                    <a:p>
                      <a:r>
                        <a:rPr lang="bn-IN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চাষ</a:t>
                      </a:r>
                      <a:r>
                        <a:rPr lang="bn-IN" sz="4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করা</a:t>
                      </a:r>
                    </a:p>
                    <a:p>
                      <a:r>
                        <a:rPr lang="bn-IN" sz="4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যাতায়াত</a:t>
                      </a:r>
                    </a:p>
                    <a:p>
                      <a:r>
                        <a:rPr lang="bn-IN" sz="4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   লেখা      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    ট্রেন</a:t>
                      </a:r>
                    </a:p>
                    <a:p>
                      <a:r>
                        <a:rPr lang="bn-IN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  লাঙল</a:t>
                      </a:r>
                    </a:p>
                    <a:p>
                      <a:r>
                        <a:rPr lang="bn-IN" sz="4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পেনসিল</a:t>
                      </a:r>
                    </a:p>
                    <a:p>
                      <a:r>
                        <a:rPr lang="bn-IN" sz="4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    বই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39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716" y="136477"/>
            <a:ext cx="11818961" cy="6530454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784" y="378724"/>
            <a:ext cx="11450473" cy="614490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42582" y="1018753"/>
            <a:ext cx="3316406" cy="1107996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7164" y="3066455"/>
            <a:ext cx="87072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প্রযুক্তি বলতে তুমি কী বোঝ তা বলো?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8348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716" y="136477"/>
            <a:ext cx="11818961" cy="6530454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784" y="378724"/>
            <a:ext cx="11450473" cy="614490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07347" y="2447141"/>
            <a:ext cx="6787111" cy="329320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শামিমারা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বেগম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টাউন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মডেল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বালক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সরকা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রি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প্রাথমিক বিদ্যালয়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পৌরসভা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923787" y="590436"/>
            <a:ext cx="5854453" cy="10734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85186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716" y="136477"/>
            <a:ext cx="11818961" cy="6530454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784" y="378724"/>
            <a:ext cx="11450473" cy="614490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59773" y="970867"/>
            <a:ext cx="4182543" cy="14465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05970" y="3261815"/>
            <a:ext cx="92531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তোমার পড়াশোনার ক্ষেত্রে তুমি কী কী প্রযুক্তি ব্যবহার করো তা লিখে নিয়ে আসবে।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35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1341" y="2811253"/>
            <a:ext cx="5908431" cy="144655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8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89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716" y="136477"/>
            <a:ext cx="11818961" cy="6530454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8959" y="329251"/>
            <a:ext cx="11450473" cy="614490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3047" y="764412"/>
            <a:ext cx="5268251" cy="11079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09083" y="2588232"/>
            <a:ext cx="6310648" cy="3170099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শ্রেণিঃতৃতীয়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বিষয়ঃপ্রাথমিক বিজ্ঞান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শিরোনামঃপ্রযুক্তির সাথে পরিচয়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পাঠ্যাংশঃ( নিচের চিত্র গুলো------------নিরাপদ করে )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96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716" y="136477"/>
            <a:ext cx="11818961" cy="6530454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8959" y="329251"/>
            <a:ext cx="11450473" cy="614490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60812" y="655093"/>
            <a:ext cx="28660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10184" y="2048196"/>
            <a:ext cx="103723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শিক্ষার্থীরা------------</a:t>
            </a:r>
          </a:p>
          <a:p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44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পড়াশোনা ,যাতায়াত ও কৃষিতে প্রযুক্তির বিকাশ ও ব্যবহার বর্ণনা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35819505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716" y="136477"/>
            <a:ext cx="11818961" cy="6530454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784" y="378724"/>
            <a:ext cx="11450473" cy="614490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9305" y="862885"/>
            <a:ext cx="84356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আবেগ সৃষ্টি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3010486" y="2463195"/>
            <a:ext cx="6313819" cy="3052293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189290-D2D5-42EA-8B3A-3D7CD5E63680}"/>
              </a:ext>
            </a:extLst>
          </p:cNvPr>
          <p:cNvSpPr txBox="1"/>
          <p:nvPr/>
        </p:nvSpPr>
        <p:spPr>
          <a:xfrm>
            <a:off x="3499305" y="3429000"/>
            <a:ext cx="525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FFC000"/>
                </a:solidFill>
              </a:rPr>
              <a:t>এসো একটি গান করি</a:t>
            </a:r>
            <a:endParaRPr lang="en-US" sz="4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77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716" y="136477"/>
            <a:ext cx="11818961" cy="6530454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8959" y="329251"/>
            <a:ext cx="11450473" cy="614490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5595" y="850606"/>
            <a:ext cx="99355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শিরোনাম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914400" y="2590565"/>
            <a:ext cx="10396025" cy="2781836"/>
          </a:xfrm>
          <a:prstGeom prst="cloud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6984" y="3401703"/>
            <a:ext cx="43144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প্রযুক্তির সাথে পরিচয়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5803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716" y="136477"/>
            <a:ext cx="11818961" cy="6530454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0763" y="356547"/>
            <a:ext cx="11450473" cy="614490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080" y="4146463"/>
            <a:ext cx="4026089" cy="21958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412" y="4146462"/>
            <a:ext cx="3597174" cy="21958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2269098" y="523616"/>
            <a:ext cx="69922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 ছবিগুলো লক্ষ্য কর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28666" y="1393850"/>
            <a:ext cx="2248469" cy="31700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এগুলোকে আমরা কী বলে অভিহিত করতে পারি?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98DA6F7-856B-4951-97FC-9FC0DA4119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70" y="1460125"/>
            <a:ext cx="4164548" cy="257630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33FA2FA-89F4-42CE-8A19-50B5BC9B21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253" y="1624708"/>
            <a:ext cx="3758312" cy="244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27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716" y="136477"/>
            <a:ext cx="11818961" cy="6530454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784" y="378724"/>
            <a:ext cx="11450473" cy="614490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1046320" y="1536815"/>
            <a:ext cx="10440407" cy="3125337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2C0DEF-0495-41AE-B22F-EBB3793C7F76}"/>
              </a:ext>
            </a:extLst>
          </p:cNvPr>
          <p:cNvSpPr txBox="1"/>
          <p:nvPr/>
        </p:nvSpPr>
        <p:spPr>
          <a:xfrm>
            <a:off x="1674055" y="2771335"/>
            <a:ext cx="85672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এসো আরও ছবি দেখি---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39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716" y="136477"/>
            <a:ext cx="11818961" cy="6530454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8957" y="329251"/>
            <a:ext cx="11450473" cy="614490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812" y="1851617"/>
            <a:ext cx="3550765" cy="26674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380" y="1870386"/>
            <a:ext cx="3608553" cy="27219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6846236" y="767334"/>
            <a:ext cx="47134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মানুষ গুলো কী করছে?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6880" y="667661"/>
            <a:ext cx="4713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তারা কী কী ব্যবহার করছে?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6880" y="4610866"/>
            <a:ext cx="106657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পড়াশোনা,চাষের কাজে,যাতায়াতে ওপরের চিত্র গুলোতে যেসব জিনিস দেখানো হয়েছে সেগুলো সবই প্রযুক্তি।প্রযুক্তি হতে পারে এক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যন্ত্র,একটি হাতিয়ার বা কোনো পদ্ধতি যা আমাদের কাজে লাগে।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AD96C16-C185-401B-9405-DA24B44FB3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33" y="1713956"/>
            <a:ext cx="3033010" cy="2935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50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381</Words>
  <Application>Microsoft Office PowerPoint</Application>
  <PresentationFormat>Widescreen</PresentationFormat>
  <Paragraphs>64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SMART COM</dc:creator>
  <cp:lastModifiedBy>user</cp:lastModifiedBy>
  <cp:revision>94</cp:revision>
  <dcterms:created xsi:type="dcterms:W3CDTF">2017-06-05T12:27:58Z</dcterms:created>
  <dcterms:modified xsi:type="dcterms:W3CDTF">2020-07-03T16:20:25Z</dcterms:modified>
</cp:coreProperties>
</file>