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733B7-93A8-4480-81FE-66008D3CFA8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6EF1B-2E6F-4868-BF23-76BA38010938}">
      <dgm:prSet phldrT="[Text]"/>
      <dgm:spPr/>
      <dgm:t>
        <a:bodyPr/>
        <a:lstStyle/>
        <a:p>
          <a:r>
            <a:rPr lang="en-US" dirty="0" smtClean="0"/>
            <a:t/>
          </a:r>
          <a:br>
            <a:rPr lang="en-US" dirty="0" smtClean="0"/>
          </a:br>
          <a:endParaRPr lang="en-US" dirty="0"/>
        </a:p>
      </dgm:t>
    </dgm:pt>
    <dgm:pt modelId="{606CAD3E-5E5E-45E1-A21C-F8B176E65A67}" type="parTrans" cxnId="{BAC2A37F-C87D-4C44-955E-1E5F69862300}">
      <dgm:prSet/>
      <dgm:spPr/>
      <dgm:t>
        <a:bodyPr/>
        <a:lstStyle/>
        <a:p>
          <a:endParaRPr lang="en-US"/>
        </a:p>
      </dgm:t>
    </dgm:pt>
    <dgm:pt modelId="{A91863F4-058F-424A-86F4-8AFF3FE7AB1D}" type="sibTrans" cxnId="{BAC2A37F-C87D-4C44-955E-1E5F69862300}">
      <dgm:prSet/>
      <dgm:spPr/>
      <dgm:t>
        <a:bodyPr/>
        <a:lstStyle/>
        <a:p>
          <a:endParaRPr lang="en-US"/>
        </a:p>
      </dgm:t>
    </dgm:pt>
    <dgm:pt modelId="{4C1750E9-734C-4E81-9FBD-A26FA377765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dirty="0" err="1" smtClean="0"/>
            <a:t>জন্ম</a:t>
          </a:r>
          <a:r>
            <a:rPr lang="en-US" sz="2000" dirty="0" smtClean="0"/>
            <a:t> – ১৯২৩,৯ই </a:t>
          </a:r>
          <a:r>
            <a:rPr lang="en-US" sz="2000" dirty="0" err="1" smtClean="0"/>
            <a:t>ফেব্রুয়ারী</a:t>
          </a:r>
          <a:endParaRPr lang="en-US" sz="2000" dirty="0"/>
        </a:p>
      </dgm:t>
    </dgm:pt>
    <dgm:pt modelId="{2E69C43D-03CC-47E9-AB65-9EA149149AC6}" type="parTrans" cxnId="{F9808224-31D9-4899-B5BF-7643F3C9FC98}">
      <dgm:prSet/>
      <dgm:spPr/>
      <dgm:t>
        <a:bodyPr/>
        <a:lstStyle/>
        <a:p>
          <a:endParaRPr lang="en-US"/>
        </a:p>
      </dgm:t>
    </dgm:pt>
    <dgm:pt modelId="{D74ED680-95AA-4923-A84C-6C2C1CACC1FB}" type="sibTrans" cxnId="{F9808224-31D9-4899-B5BF-7643F3C9FC98}">
      <dgm:prSet/>
      <dgm:spPr/>
      <dgm:t>
        <a:bodyPr/>
        <a:lstStyle/>
        <a:p>
          <a:endParaRPr lang="en-US"/>
        </a:p>
      </dgm:t>
    </dgm:pt>
    <dgm:pt modelId="{DA393723-F2B7-40E6-AB18-6A2948CF62F6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 err="1" smtClean="0"/>
            <a:t>পেশা</a:t>
          </a:r>
          <a:r>
            <a:rPr lang="en-US" sz="1800" dirty="0" smtClean="0"/>
            <a:t>- </a:t>
          </a:r>
          <a:r>
            <a:rPr lang="en-US" sz="1800" dirty="0" err="1" smtClean="0"/>
            <a:t>অধ্যাপনা</a:t>
          </a:r>
          <a:r>
            <a:rPr lang="en-US" sz="1800" dirty="0" smtClean="0"/>
            <a:t>  </a:t>
          </a:r>
          <a:r>
            <a:rPr lang="en-US" sz="1800" dirty="0" err="1" smtClean="0"/>
            <a:t>প্রগতিশীল</a:t>
          </a:r>
          <a:r>
            <a:rPr lang="en-US" sz="1800" dirty="0" smtClean="0"/>
            <a:t> </a:t>
          </a:r>
          <a:r>
            <a:rPr lang="en-US" sz="1800" dirty="0" err="1" smtClean="0"/>
            <a:t>কবি</a:t>
          </a:r>
          <a:r>
            <a:rPr lang="en-US" sz="1800" dirty="0" smtClean="0"/>
            <a:t>, </a:t>
          </a:r>
          <a:r>
            <a:rPr lang="en-US" sz="1800" dirty="0" err="1" smtClean="0"/>
            <a:t>সাহিত্যিক</a:t>
          </a:r>
          <a:endParaRPr lang="en-US" sz="1800" dirty="0"/>
        </a:p>
      </dgm:t>
    </dgm:pt>
    <dgm:pt modelId="{63D42DF2-8DE5-4C00-8995-DC98A34B929D}" type="parTrans" cxnId="{C6053663-5AFC-4966-8392-D8BFEB558162}">
      <dgm:prSet/>
      <dgm:spPr/>
      <dgm:t>
        <a:bodyPr/>
        <a:lstStyle/>
        <a:p>
          <a:endParaRPr lang="en-US"/>
        </a:p>
      </dgm:t>
    </dgm:pt>
    <dgm:pt modelId="{15621295-97E2-4A11-B0A3-E69320309A2A}" type="sibTrans" cxnId="{C6053663-5AFC-4966-8392-D8BFEB558162}">
      <dgm:prSet/>
      <dgm:spPr/>
      <dgm:t>
        <a:bodyPr/>
        <a:lstStyle/>
        <a:p>
          <a:endParaRPr lang="en-US"/>
        </a:p>
      </dgm:t>
    </dgm:pt>
    <dgm:pt modelId="{7791724A-DAE2-4233-8F0A-9D2304C4F05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dirty="0" err="1" smtClean="0"/>
            <a:t>মৃত্যু</a:t>
          </a:r>
          <a:r>
            <a:rPr lang="en-US" sz="2000" dirty="0" smtClean="0"/>
            <a:t>– ২০১১,১৩ই </a:t>
          </a:r>
          <a:r>
            <a:rPr lang="en-US" sz="2000" dirty="0" err="1" smtClean="0"/>
            <a:t>ডিসেম্বর</a:t>
          </a:r>
          <a:endParaRPr lang="en-US" sz="2000" dirty="0"/>
        </a:p>
      </dgm:t>
    </dgm:pt>
    <dgm:pt modelId="{7522708B-E358-41ED-B01E-4E4903A8D1A3}" type="parTrans" cxnId="{F09C4597-E9BF-4D53-A952-78938E7C8D1C}">
      <dgm:prSet/>
      <dgm:spPr/>
      <dgm:t>
        <a:bodyPr/>
        <a:lstStyle/>
        <a:p>
          <a:endParaRPr lang="en-US"/>
        </a:p>
      </dgm:t>
    </dgm:pt>
    <dgm:pt modelId="{F14C4830-B2F7-4D5F-A9E9-0783A7CF878C}" type="sibTrans" cxnId="{F09C4597-E9BF-4D53-A952-78938E7C8D1C}">
      <dgm:prSet/>
      <dgm:spPr/>
      <dgm:t>
        <a:bodyPr/>
        <a:lstStyle/>
        <a:p>
          <a:endParaRPr lang="en-US"/>
        </a:p>
      </dgm:t>
    </dgm:pt>
    <dgm:pt modelId="{F9B61B69-E8B1-4075-8EEC-A322C599A4B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dirty="0" err="1" smtClean="0"/>
            <a:t>পিতা</a:t>
          </a:r>
          <a:r>
            <a:rPr lang="en-US" sz="2000" dirty="0" smtClean="0"/>
            <a:t>- </a:t>
          </a:r>
          <a:r>
            <a:rPr lang="en-US" sz="2000" dirty="0" err="1" smtClean="0"/>
            <a:t>আব্দুল</a:t>
          </a:r>
          <a:r>
            <a:rPr lang="en-US" sz="2000" dirty="0" smtClean="0"/>
            <a:t> </a:t>
          </a:r>
          <a:r>
            <a:rPr lang="en-US" sz="2000" dirty="0" err="1" smtClean="0"/>
            <a:t>হালিম</a:t>
          </a:r>
          <a:r>
            <a:rPr lang="en-US" sz="2000" dirty="0" smtClean="0"/>
            <a:t> </a:t>
          </a:r>
          <a:r>
            <a:rPr lang="en-US" sz="2000" dirty="0" err="1" smtClean="0"/>
            <a:t>চৌধুরী</a:t>
          </a:r>
          <a:r>
            <a:rPr lang="en-US" sz="2000" dirty="0" smtClean="0"/>
            <a:t> </a:t>
          </a:r>
          <a:endParaRPr lang="en-US" sz="2000" dirty="0"/>
        </a:p>
      </dgm:t>
    </dgm:pt>
    <dgm:pt modelId="{CAC23EB6-F033-46FE-A889-65B5C427CFD5}" type="parTrans" cxnId="{A35A14B7-37BF-41CD-8606-53E9B98F4400}">
      <dgm:prSet/>
      <dgm:spPr/>
      <dgm:t>
        <a:bodyPr/>
        <a:lstStyle/>
        <a:p>
          <a:endParaRPr lang="en-US"/>
        </a:p>
      </dgm:t>
    </dgm:pt>
    <dgm:pt modelId="{D6A5840B-FA4E-4B3E-A474-B58E92E8D2F5}" type="sibTrans" cxnId="{A35A14B7-37BF-41CD-8606-53E9B98F4400}">
      <dgm:prSet/>
      <dgm:spPr/>
      <dgm:t>
        <a:bodyPr/>
        <a:lstStyle/>
        <a:p>
          <a:endParaRPr lang="en-US"/>
        </a:p>
      </dgm:t>
    </dgm:pt>
    <dgm:pt modelId="{2E5446D3-E845-4B2E-ACAE-F3C65FA1EB24}">
      <dgm:prSet custT="1"/>
      <dgm:spPr>
        <a:solidFill>
          <a:srgbClr val="0070C0"/>
        </a:solidFill>
      </dgm:spPr>
      <dgm:t>
        <a:bodyPr/>
        <a:lstStyle/>
        <a:p>
          <a:r>
            <a:rPr lang="en-US" sz="2400" dirty="0" err="1" smtClean="0"/>
            <a:t>নাম</a:t>
          </a:r>
          <a:r>
            <a:rPr lang="en-US" sz="2400" dirty="0" smtClean="0"/>
            <a:t>- </a:t>
          </a:r>
          <a:r>
            <a:rPr lang="en-US" sz="2400" dirty="0" err="1" smtClean="0"/>
            <a:t>কবীর</a:t>
          </a:r>
          <a:r>
            <a:rPr lang="en-US" sz="2400" dirty="0" smtClean="0"/>
            <a:t> </a:t>
          </a:r>
          <a:r>
            <a:rPr lang="en-US" sz="2400" dirty="0" err="1" smtClean="0"/>
            <a:t>চৌধুরী</a:t>
          </a:r>
          <a:endParaRPr lang="en-US" sz="2400" dirty="0"/>
        </a:p>
      </dgm:t>
    </dgm:pt>
    <dgm:pt modelId="{CEE35518-FB7A-432D-B48C-6B639A0D544B}" type="parTrans" cxnId="{6B6E3074-479C-4D1B-9227-2C59301079C0}">
      <dgm:prSet/>
      <dgm:spPr/>
      <dgm:t>
        <a:bodyPr/>
        <a:lstStyle/>
        <a:p>
          <a:endParaRPr lang="en-US"/>
        </a:p>
      </dgm:t>
    </dgm:pt>
    <dgm:pt modelId="{482E47FE-0F68-46F9-9392-DC9947A6A410}" type="sibTrans" cxnId="{6B6E3074-479C-4D1B-9227-2C59301079C0}">
      <dgm:prSet/>
      <dgm:spPr/>
      <dgm:t>
        <a:bodyPr/>
        <a:lstStyle/>
        <a:p>
          <a:endParaRPr lang="en-US"/>
        </a:p>
      </dgm:t>
    </dgm:pt>
    <dgm:pt modelId="{EC3CE245-A5CA-4797-BA9A-34DED083B8C6}" type="pres">
      <dgm:prSet presAssocID="{49C733B7-93A8-4480-81FE-66008D3CFA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EC4365-1E18-4767-97FD-7FCC43B9FB2E}" type="pres">
      <dgm:prSet presAssocID="{F856EF1B-2E6F-4868-BF23-76BA38010938}" presName="centerShape" presStyleLbl="node0" presStyleIdx="0" presStyleCnt="1"/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B7280BCF-B415-413C-81A6-879D6B7AF57E}" type="pres">
      <dgm:prSet presAssocID="{4C1750E9-734C-4E81-9FBD-A26FA3777650}" presName="node" presStyleLbl="node1" presStyleIdx="0" presStyleCnt="5" custRadScaleRad="100018" custRadScaleInc="4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1B63C-C220-41B8-ADD7-D463C48F3512}" type="pres">
      <dgm:prSet presAssocID="{4C1750E9-734C-4E81-9FBD-A26FA3777650}" presName="dummy" presStyleCnt="0"/>
      <dgm:spPr/>
      <dgm:t>
        <a:bodyPr/>
        <a:lstStyle/>
        <a:p>
          <a:endParaRPr lang="en-US"/>
        </a:p>
      </dgm:t>
    </dgm:pt>
    <dgm:pt modelId="{0BB17A06-A725-47B8-88F4-81B1A1E5A8A4}" type="pres">
      <dgm:prSet presAssocID="{D74ED680-95AA-4923-A84C-6C2C1CACC1F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89E86E4-2E15-463A-BEB5-4F7320D8C02B}" type="pres">
      <dgm:prSet presAssocID="{DA393723-F2B7-40E6-AB18-6A2948CF62F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90772-A482-4B17-9719-D86521490B51}" type="pres">
      <dgm:prSet presAssocID="{DA393723-F2B7-40E6-AB18-6A2948CF62F6}" presName="dummy" presStyleCnt="0"/>
      <dgm:spPr/>
      <dgm:t>
        <a:bodyPr/>
        <a:lstStyle/>
        <a:p>
          <a:endParaRPr lang="en-US"/>
        </a:p>
      </dgm:t>
    </dgm:pt>
    <dgm:pt modelId="{F4060A58-18A6-4D68-8F85-12E9133BE3F1}" type="pres">
      <dgm:prSet presAssocID="{15621295-97E2-4A11-B0A3-E69320309A2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D4C743D-CCBA-444A-82AA-D8BCE18873CA}" type="pres">
      <dgm:prSet presAssocID="{7791724A-DAE2-4233-8F0A-9D2304C4F05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09CA3-9D35-475A-A3FD-0053BECC774E}" type="pres">
      <dgm:prSet presAssocID="{7791724A-DAE2-4233-8F0A-9D2304C4F059}" presName="dummy" presStyleCnt="0"/>
      <dgm:spPr/>
      <dgm:t>
        <a:bodyPr/>
        <a:lstStyle/>
        <a:p>
          <a:endParaRPr lang="en-US"/>
        </a:p>
      </dgm:t>
    </dgm:pt>
    <dgm:pt modelId="{8208D080-75E1-4C65-92AA-AB79B2D671F2}" type="pres">
      <dgm:prSet presAssocID="{F14C4830-B2F7-4D5F-A9E9-0783A7CF878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A8145F0-FEE6-41F1-8D7E-B451F8ED83F5}" type="pres">
      <dgm:prSet presAssocID="{F9B61B69-E8B1-4075-8EEC-A322C599A4B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D333F-ED29-4723-94A8-B281E7CE53AC}" type="pres">
      <dgm:prSet presAssocID="{F9B61B69-E8B1-4075-8EEC-A322C599A4B9}" presName="dummy" presStyleCnt="0"/>
      <dgm:spPr/>
      <dgm:t>
        <a:bodyPr/>
        <a:lstStyle/>
        <a:p>
          <a:endParaRPr lang="en-US"/>
        </a:p>
      </dgm:t>
    </dgm:pt>
    <dgm:pt modelId="{38D29F3C-CBDF-465B-82BE-2926F2A4D6F3}" type="pres">
      <dgm:prSet presAssocID="{D6A5840B-FA4E-4B3E-A474-B58E92E8D2F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79478A5-2D4A-4B98-A0D2-CAB280CB666A}" type="pres">
      <dgm:prSet presAssocID="{2E5446D3-E845-4B2E-ACAE-F3C65FA1EB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A1ACE-0EB9-456D-B443-D9BB9B43E665}" type="pres">
      <dgm:prSet presAssocID="{2E5446D3-E845-4B2E-ACAE-F3C65FA1EB24}" presName="dummy" presStyleCnt="0"/>
      <dgm:spPr/>
      <dgm:t>
        <a:bodyPr/>
        <a:lstStyle/>
        <a:p>
          <a:endParaRPr lang="en-US"/>
        </a:p>
      </dgm:t>
    </dgm:pt>
    <dgm:pt modelId="{CEBF1928-E4AB-4428-8C13-731F7F1D475B}" type="pres">
      <dgm:prSet presAssocID="{482E47FE-0F68-46F9-9392-DC9947A6A410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6053663-5AFC-4966-8392-D8BFEB558162}" srcId="{F856EF1B-2E6F-4868-BF23-76BA38010938}" destId="{DA393723-F2B7-40E6-AB18-6A2948CF62F6}" srcOrd="1" destOrd="0" parTransId="{63D42DF2-8DE5-4C00-8995-DC98A34B929D}" sibTransId="{15621295-97E2-4A11-B0A3-E69320309A2A}"/>
    <dgm:cxn modelId="{CF653835-D7C4-4707-91C4-E71966D8D454}" type="presOf" srcId="{2E5446D3-E845-4B2E-ACAE-F3C65FA1EB24}" destId="{C79478A5-2D4A-4B98-A0D2-CAB280CB666A}" srcOrd="0" destOrd="0" presId="urn:microsoft.com/office/officeart/2005/8/layout/radial6"/>
    <dgm:cxn modelId="{19CEC1C9-88EE-4531-BF93-F93E802C4A53}" type="presOf" srcId="{D6A5840B-FA4E-4B3E-A474-B58E92E8D2F5}" destId="{38D29F3C-CBDF-465B-82BE-2926F2A4D6F3}" srcOrd="0" destOrd="0" presId="urn:microsoft.com/office/officeart/2005/8/layout/radial6"/>
    <dgm:cxn modelId="{9E0EE32A-4F44-4BFB-892F-C8CB8A3D9DB8}" type="presOf" srcId="{15621295-97E2-4A11-B0A3-E69320309A2A}" destId="{F4060A58-18A6-4D68-8F85-12E9133BE3F1}" srcOrd="0" destOrd="0" presId="urn:microsoft.com/office/officeart/2005/8/layout/radial6"/>
    <dgm:cxn modelId="{3205CF7D-5C0C-47C3-9551-812AEAC8BB6D}" type="presOf" srcId="{F856EF1B-2E6F-4868-BF23-76BA38010938}" destId="{FFEC4365-1E18-4767-97FD-7FCC43B9FB2E}" srcOrd="0" destOrd="0" presId="urn:microsoft.com/office/officeart/2005/8/layout/radial6"/>
    <dgm:cxn modelId="{B2570AFC-8F40-42C8-8685-C1F9E059BFAE}" type="presOf" srcId="{F14C4830-B2F7-4D5F-A9E9-0783A7CF878C}" destId="{8208D080-75E1-4C65-92AA-AB79B2D671F2}" srcOrd="0" destOrd="0" presId="urn:microsoft.com/office/officeart/2005/8/layout/radial6"/>
    <dgm:cxn modelId="{E4DA65F5-9DF4-4763-A9AB-99BCB7454039}" type="presOf" srcId="{482E47FE-0F68-46F9-9392-DC9947A6A410}" destId="{CEBF1928-E4AB-4428-8C13-731F7F1D475B}" srcOrd="0" destOrd="0" presId="urn:microsoft.com/office/officeart/2005/8/layout/radial6"/>
    <dgm:cxn modelId="{A35A14B7-37BF-41CD-8606-53E9B98F4400}" srcId="{F856EF1B-2E6F-4868-BF23-76BA38010938}" destId="{F9B61B69-E8B1-4075-8EEC-A322C599A4B9}" srcOrd="3" destOrd="0" parTransId="{CAC23EB6-F033-46FE-A889-65B5C427CFD5}" sibTransId="{D6A5840B-FA4E-4B3E-A474-B58E92E8D2F5}"/>
    <dgm:cxn modelId="{6B6E3074-479C-4D1B-9227-2C59301079C0}" srcId="{F856EF1B-2E6F-4868-BF23-76BA38010938}" destId="{2E5446D3-E845-4B2E-ACAE-F3C65FA1EB24}" srcOrd="4" destOrd="0" parTransId="{CEE35518-FB7A-432D-B48C-6B639A0D544B}" sibTransId="{482E47FE-0F68-46F9-9392-DC9947A6A410}"/>
    <dgm:cxn modelId="{BAC2A37F-C87D-4C44-955E-1E5F69862300}" srcId="{49C733B7-93A8-4480-81FE-66008D3CFA89}" destId="{F856EF1B-2E6F-4868-BF23-76BA38010938}" srcOrd="0" destOrd="0" parTransId="{606CAD3E-5E5E-45E1-A21C-F8B176E65A67}" sibTransId="{A91863F4-058F-424A-86F4-8AFF3FE7AB1D}"/>
    <dgm:cxn modelId="{FE603AAD-E36E-4061-B9BD-EF40957740B0}" type="presOf" srcId="{4C1750E9-734C-4E81-9FBD-A26FA3777650}" destId="{B7280BCF-B415-413C-81A6-879D6B7AF57E}" srcOrd="0" destOrd="0" presId="urn:microsoft.com/office/officeart/2005/8/layout/radial6"/>
    <dgm:cxn modelId="{F09C4597-E9BF-4D53-A952-78938E7C8D1C}" srcId="{F856EF1B-2E6F-4868-BF23-76BA38010938}" destId="{7791724A-DAE2-4233-8F0A-9D2304C4F059}" srcOrd="2" destOrd="0" parTransId="{7522708B-E358-41ED-B01E-4E4903A8D1A3}" sibTransId="{F14C4830-B2F7-4D5F-A9E9-0783A7CF878C}"/>
    <dgm:cxn modelId="{F4FF1F27-0209-4C1F-8CC0-0A0D636562F4}" type="presOf" srcId="{DA393723-F2B7-40E6-AB18-6A2948CF62F6}" destId="{F89E86E4-2E15-463A-BEB5-4F7320D8C02B}" srcOrd="0" destOrd="0" presId="urn:microsoft.com/office/officeart/2005/8/layout/radial6"/>
    <dgm:cxn modelId="{2C66DC2F-B344-4768-A284-F7331C979B62}" type="presOf" srcId="{D74ED680-95AA-4923-A84C-6C2C1CACC1FB}" destId="{0BB17A06-A725-47B8-88F4-81B1A1E5A8A4}" srcOrd="0" destOrd="0" presId="urn:microsoft.com/office/officeart/2005/8/layout/radial6"/>
    <dgm:cxn modelId="{B6C00F72-4248-4C8D-B280-FDA985FFC7AC}" type="presOf" srcId="{7791724A-DAE2-4233-8F0A-9D2304C4F059}" destId="{BD4C743D-CCBA-444A-82AA-D8BCE18873CA}" srcOrd="0" destOrd="0" presId="urn:microsoft.com/office/officeart/2005/8/layout/radial6"/>
    <dgm:cxn modelId="{5745F120-827B-47D2-80FF-FAFD3E63C26C}" type="presOf" srcId="{F9B61B69-E8B1-4075-8EEC-A322C599A4B9}" destId="{2A8145F0-FEE6-41F1-8D7E-B451F8ED83F5}" srcOrd="0" destOrd="0" presId="urn:microsoft.com/office/officeart/2005/8/layout/radial6"/>
    <dgm:cxn modelId="{F9808224-31D9-4899-B5BF-7643F3C9FC98}" srcId="{F856EF1B-2E6F-4868-BF23-76BA38010938}" destId="{4C1750E9-734C-4E81-9FBD-A26FA3777650}" srcOrd="0" destOrd="0" parTransId="{2E69C43D-03CC-47E9-AB65-9EA149149AC6}" sibTransId="{D74ED680-95AA-4923-A84C-6C2C1CACC1FB}"/>
    <dgm:cxn modelId="{865C2D5F-ADA8-43C5-B0C0-C6B2AA525516}" type="presOf" srcId="{49C733B7-93A8-4480-81FE-66008D3CFA89}" destId="{EC3CE245-A5CA-4797-BA9A-34DED083B8C6}" srcOrd="0" destOrd="0" presId="urn:microsoft.com/office/officeart/2005/8/layout/radial6"/>
    <dgm:cxn modelId="{6DB8D88E-C5E5-4ACC-B0D7-9DA0CB1D6EC6}" type="presParOf" srcId="{EC3CE245-A5CA-4797-BA9A-34DED083B8C6}" destId="{FFEC4365-1E18-4767-97FD-7FCC43B9FB2E}" srcOrd="0" destOrd="0" presId="urn:microsoft.com/office/officeart/2005/8/layout/radial6"/>
    <dgm:cxn modelId="{B2EC1155-7030-49BF-BA1C-8190AC3211FC}" type="presParOf" srcId="{EC3CE245-A5CA-4797-BA9A-34DED083B8C6}" destId="{B7280BCF-B415-413C-81A6-879D6B7AF57E}" srcOrd="1" destOrd="0" presId="urn:microsoft.com/office/officeart/2005/8/layout/radial6"/>
    <dgm:cxn modelId="{D7CDCC4F-8BDC-4F48-A695-FE4819E94469}" type="presParOf" srcId="{EC3CE245-A5CA-4797-BA9A-34DED083B8C6}" destId="{EC51B63C-C220-41B8-ADD7-D463C48F3512}" srcOrd="2" destOrd="0" presId="urn:microsoft.com/office/officeart/2005/8/layout/radial6"/>
    <dgm:cxn modelId="{83E97B09-3B52-44ED-A401-FCD7E1D25478}" type="presParOf" srcId="{EC3CE245-A5CA-4797-BA9A-34DED083B8C6}" destId="{0BB17A06-A725-47B8-88F4-81B1A1E5A8A4}" srcOrd="3" destOrd="0" presId="urn:microsoft.com/office/officeart/2005/8/layout/radial6"/>
    <dgm:cxn modelId="{78850039-D134-4DF7-A691-86997D3BDF17}" type="presParOf" srcId="{EC3CE245-A5CA-4797-BA9A-34DED083B8C6}" destId="{F89E86E4-2E15-463A-BEB5-4F7320D8C02B}" srcOrd="4" destOrd="0" presId="urn:microsoft.com/office/officeart/2005/8/layout/radial6"/>
    <dgm:cxn modelId="{DA8EBF4C-2601-4324-AFE7-9039D9DA92A7}" type="presParOf" srcId="{EC3CE245-A5CA-4797-BA9A-34DED083B8C6}" destId="{44790772-A482-4B17-9719-D86521490B51}" srcOrd="5" destOrd="0" presId="urn:microsoft.com/office/officeart/2005/8/layout/radial6"/>
    <dgm:cxn modelId="{44FBB6CA-787C-47A0-96B4-57DD87D03A4C}" type="presParOf" srcId="{EC3CE245-A5CA-4797-BA9A-34DED083B8C6}" destId="{F4060A58-18A6-4D68-8F85-12E9133BE3F1}" srcOrd="6" destOrd="0" presId="urn:microsoft.com/office/officeart/2005/8/layout/radial6"/>
    <dgm:cxn modelId="{AC6D6ACE-447A-4972-BC4A-B65065F204F0}" type="presParOf" srcId="{EC3CE245-A5CA-4797-BA9A-34DED083B8C6}" destId="{BD4C743D-CCBA-444A-82AA-D8BCE18873CA}" srcOrd="7" destOrd="0" presId="urn:microsoft.com/office/officeart/2005/8/layout/radial6"/>
    <dgm:cxn modelId="{97209065-E386-4C3A-99A6-8A43AB255CB6}" type="presParOf" srcId="{EC3CE245-A5CA-4797-BA9A-34DED083B8C6}" destId="{D6609CA3-9D35-475A-A3FD-0053BECC774E}" srcOrd="8" destOrd="0" presId="urn:microsoft.com/office/officeart/2005/8/layout/radial6"/>
    <dgm:cxn modelId="{D233C2A4-7ABF-477C-9DAB-58406FAB0D58}" type="presParOf" srcId="{EC3CE245-A5CA-4797-BA9A-34DED083B8C6}" destId="{8208D080-75E1-4C65-92AA-AB79B2D671F2}" srcOrd="9" destOrd="0" presId="urn:microsoft.com/office/officeart/2005/8/layout/radial6"/>
    <dgm:cxn modelId="{A8A9E9F4-DA85-4C01-A728-8BD9FD06C95C}" type="presParOf" srcId="{EC3CE245-A5CA-4797-BA9A-34DED083B8C6}" destId="{2A8145F0-FEE6-41F1-8D7E-B451F8ED83F5}" srcOrd="10" destOrd="0" presId="urn:microsoft.com/office/officeart/2005/8/layout/radial6"/>
    <dgm:cxn modelId="{C32D938C-BDF1-48D3-93D6-1CC6B5BBF1F6}" type="presParOf" srcId="{EC3CE245-A5CA-4797-BA9A-34DED083B8C6}" destId="{422D333F-ED29-4723-94A8-B281E7CE53AC}" srcOrd="11" destOrd="0" presId="urn:microsoft.com/office/officeart/2005/8/layout/radial6"/>
    <dgm:cxn modelId="{FE398BDC-B203-4D33-9A88-9EA359E8A707}" type="presParOf" srcId="{EC3CE245-A5CA-4797-BA9A-34DED083B8C6}" destId="{38D29F3C-CBDF-465B-82BE-2926F2A4D6F3}" srcOrd="12" destOrd="0" presId="urn:microsoft.com/office/officeart/2005/8/layout/radial6"/>
    <dgm:cxn modelId="{2001E220-2C23-4BA9-B866-FEFA8CCEE0D1}" type="presParOf" srcId="{EC3CE245-A5CA-4797-BA9A-34DED083B8C6}" destId="{C79478A5-2D4A-4B98-A0D2-CAB280CB666A}" srcOrd="13" destOrd="0" presId="urn:microsoft.com/office/officeart/2005/8/layout/radial6"/>
    <dgm:cxn modelId="{B907604D-1FFD-4C7E-9A2D-1BCE08233D42}" type="presParOf" srcId="{EC3CE245-A5CA-4797-BA9A-34DED083B8C6}" destId="{34CA1ACE-0EB9-456D-B443-D9BB9B43E665}" srcOrd="14" destOrd="0" presId="urn:microsoft.com/office/officeart/2005/8/layout/radial6"/>
    <dgm:cxn modelId="{88D36C0E-2312-4015-9480-D8BA5D47E7A4}" type="presParOf" srcId="{EC3CE245-A5CA-4797-BA9A-34DED083B8C6}" destId="{CEBF1928-E4AB-4428-8C13-731F7F1D475B}" srcOrd="15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C5F5C-CDC4-4DE2-9882-11DFDB75A18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05F67-E7C6-4920-AD90-B1F01AFE6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5F67-E7C6-4920-AD90-B1F01AFE656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A393-FDED-4B5C-8187-B2EA894BD19D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A30D-01D6-4C9C-8456-1CDA63959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675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A393-FDED-4B5C-8187-B2EA894BD19D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A30D-01D6-4C9C-8456-1CDA63959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92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A393-FDED-4B5C-8187-B2EA894BD19D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A30D-01D6-4C9C-8456-1CDA63959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216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A393-FDED-4B5C-8187-B2EA894BD19D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A30D-01D6-4C9C-8456-1CDA63959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054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A393-FDED-4B5C-8187-B2EA894BD19D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A30D-01D6-4C9C-8456-1CDA63959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544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A393-FDED-4B5C-8187-B2EA894BD19D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A30D-01D6-4C9C-8456-1CDA63959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543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A393-FDED-4B5C-8187-B2EA894BD19D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A30D-01D6-4C9C-8456-1CDA63959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667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A393-FDED-4B5C-8187-B2EA894BD19D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A30D-01D6-4C9C-8456-1CDA63959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935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A393-FDED-4B5C-8187-B2EA894BD19D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A30D-01D6-4C9C-8456-1CDA63959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740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A393-FDED-4B5C-8187-B2EA894BD19D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A30D-01D6-4C9C-8456-1CDA63959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041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A393-FDED-4B5C-8187-B2EA894BD19D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A30D-01D6-4C9C-8456-1CDA63959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100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BA393-FDED-4B5C-8187-B2EA894BD19D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EA30D-01D6-4C9C-8456-1CDA63959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094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5854" y="450376"/>
            <a:ext cx="7751929" cy="144655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beautiful-multi-coloured-rose-S17F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405" y="2232837"/>
            <a:ext cx="7400261" cy="4561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531654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6590" y="5677762"/>
            <a:ext cx="4631988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  <a:cs typeface="SutonnyMJ" pitchFamily="2" charset="0"/>
              </a:rPr>
              <a:t>‰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ekvLx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gjv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 descr="6617cc34c84189a01914b873e712a470-5abdfec5cca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358" y="276447"/>
            <a:ext cx="4019107" cy="5273748"/>
          </a:xfrm>
          <a:prstGeom prst="rect">
            <a:avLst/>
          </a:prstGeom>
        </p:spPr>
      </p:pic>
      <p:pic>
        <p:nvPicPr>
          <p:cNvPr id="10" name="Picture 9" descr="GHior-Manikgonj-604x3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849"/>
            <a:ext cx="7670800" cy="51838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017557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79892" y="5744485"/>
            <a:ext cx="447533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নাগর</a:t>
            </a:r>
            <a:r>
              <a:rPr lang="en-US" sz="4800" dirty="0" smtClean="0"/>
              <a:t> </a:t>
            </a:r>
            <a:r>
              <a:rPr lang="en-US" sz="4800" dirty="0" err="1" smtClean="0"/>
              <a:t>দোলা</a:t>
            </a:r>
            <a:endParaRPr lang="en-US" sz="4800" dirty="0"/>
          </a:p>
        </p:txBody>
      </p:sp>
      <p:pic>
        <p:nvPicPr>
          <p:cNvPr id="6" name="Picture 5" descr="15284313086_7a0fd53dd6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12" y="0"/>
            <a:ext cx="4888548" cy="5443870"/>
          </a:xfrm>
          <a:prstGeom prst="rect">
            <a:avLst/>
          </a:prstGeom>
        </p:spPr>
      </p:pic>
      <p:pic>
        <p:nvPicPr>
          <p:cNvPr id="7" name="Picture 6" descr="hqdefault.jpg"/>
          <p:cNvPicPr>
            <a:picLocks noChangeAspect="1"/>
          </p:cNvPicPr>
          <p:nvPr/>
        </p:nvPicPr>
        <p:blipFill>
          <a:blip r:embed="rId3"/>
          <a:srcRect l="9225" r="8450"/>
          <a:stretch>
            <a:fillRect/>
          </a:stretch>
        </p:blipFill>
        <p:spPr>
          <a:xfrm>
            <a:off x="5805377" y="-1"/>
            <a:ext cx="6018028" cy="5422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333514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0698" y="834656"/>
            <a:ext cx="8305800" cy="58169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8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u="sng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”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”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অনুপ্রেরণা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”-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/>
              <a:t>উৎসব</a:t>
            </a:r>
            <a:r>
              <a:rPr lang="en-US" sz="3200" dirty="0" smtClean="0"/>
              <a:t>”-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0401849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2006" y="327547"/>
            <a:ext cx="7533564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smtClean="0">
                <a:solidFill>
                  <a:srgbClr val="C00000"/>
                </a:solidFill>
              </a:rPr>
              <a:t>মূল্যায়ন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2006" y="2210937"/>
            <a:ext cx="665693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১। </a:t>
            </a:r>
            <a:r>
              <a:rPr lang="en-US" sz="2800" dirty="0" err="1" smtClean="0"/>
              <a:t>বাঙালির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উৎসব</a:t>
            </a:r>
            <a:r>
              <a:rPr lang="en-US" sz="2800" dirty="0" smtClean="0"/>
              <a:t> </a:t>
            </a:r>
            <a:r>
              <a:rPr lang="en-US" sz="2800" dirty="0" err="1"/>
              <a:t>কোনটি</a:t>
            </a:r>
            <a:r>
              <a:rPr lang="en-US" sz="2800" dirty="0"/>
              <a:t> 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02007" y="2801913"/>
            <a:ext cx="665693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২। </a:t>
            </a:r>
            <a:r>
              <a:rPr lang="en-US" sz="2800" dirty="0" err="1" smtClean="0"/>
              <a:t>বর্তমানে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বাংলায়</a:t>
            </a:r>
            <a:r>
              <a:rPr lang="bn-IN" sz="2800" dirty="0" smtClean="0"/>
              <a:t> </a:t>
            </a:r>
            <a:r>
              <a:rPr lang="en-US" sz="2800" dirty="0" err="1" smtClean="0"/>
              <a:t>কত</a:t>
            </a:r>
            <a:r>
              <a:rPr lang="en-US" sz="2800" dirty="0" smtClean="0"/>
              <a:t> </a:t>
            </a:r>
            <a:r>
              <a:rPr lang="en-US" sz="2800" dirty="0" err="1"/>
              <a:t>সন</a:t>
            </a:r>
            <a:r>
              <a:rPr lang="en-US" sz="2800" dirty="0"/>
              <a:t> </a:t>
            </a:r>
            <a:r>
              <a:rPr lang="en-US" sz="2800" dirty="0" smtClean="0"/>
              <a:t>?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374707" y="3384449"/>
            <a:ext cx="6687406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৩। </a:t>
            </a:r>
            <a:r>
              <a:rPr lang="en-US" sz="2800" dirty="0" err="1" smtClean="0"/>
              <a:t>দেশের</a:t>
            </a:r>
            <a:r>
              <a:rPr lang="en-US" sz="2800" dirty="0" smtClean="0"/>
              <a:t> </a:t>
            </a:r>
            <a:r>
              <a:rPr lang="en-US" sz="2800" dirty="0" err="1"/>
              <a:t>কোন</a:t>
            </a:r>
            <a:r>
              <a:rPr lang="en-US" sz="2800" dirty="0"/>
              <a:t> </a:t>
            </a:r>
            <a:r>
              <a:rPr lang="en-US" sz="2800" dirty="0" err="1"/>
              <a:t>স্থানে</a:t>
            </a:r>
            <a:r>
              <a:rPr lang="en-US" sz="2800" dirty="0"/>
              <a:t> </a:t>
            </a:r>
            <a:r>
              <a:rPr lang="en-US" sz="2800" dirty="0" smtClean="0"/>
              <a:t>প</a:t>
            </a:r>
            <a:r>
              <a:rPr lang="bn-IN" sz="2800" dirty="0" smtClean="0"/>
              <a:t>য়</a:t>
            </a:r>
            <a:r>
              <a:rPr lang="en-US" sz="2800" dirty="0" err="1" smtClean="0"/>
              <a:t>লা</a:t>
            </a:r>
            <a:r>
              <a:rPr lang="en-US" sz="2800" dirty="0" smtClean="0"/>
              <a:t> </a:t>
            </a:r>
            <a:r>
              <a:rPr lang="en-US" sz="2800" dirty="0" err="1"/>
              <a:t>বৈশাখের</a:t>
            </a:r>
            <a:r>
              <a:rPr lang="en-US" sz="2800" dirty="0"/>
              <a:t> </a:t>
            </a:r>
            <a:r>
              <a:rPr lang="en-US" sz="2800" dirty="0" err="1" smtClean="0"/>
              <a:t>প্রধান</a:t>
            </a:r>
            <a:endParaRPr lang="en-US" sz="2800" dirty="0"/>
          </a:p>
          <a:p>
            <a:pPr algn="just"/>
            <a:r>
              <a:rPr lang="en-US" sz="2800" dirty="0" smtClean="0"/>
              <a:t>      </a:t>
            </a:r>
            <a:r>
              <a:rPr lang="en-US" sz="2800" dirty="0" err="1" smtClean="0"/>
              <a:t>অনুষ্ঠান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উদযাপন</a:t>
            </a:r>
            <a:r>
              <a:rPr lang="en-US" sz="2800" dirty="0" smtClean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 </a:t>
            </a:r>
            <a:r>
              <a:rPr lang="en-US" sz="2800" dirty="0" smtClean="0"/>
              <a:t>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44538" y="4434813"/>
            <a:ext cx="663567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৪। </a:t>
            </a:r>
            <a:r>
              <a:rPr lang="bn-IN" sz="2800" dirty="0" smtClean="0"/>
              <a:t>নববর্ষের </a:t>
            </a:r>
            <a:r>
              <a:rPr lang="en-US" sz="2800" dirty="0" err="1" smtClean="0"/>
              <a:t>ঐতিহ্যবাহী</a:t>
            </a:r>
            <a:r>
              <a:rPr lang="en-US" sz="2800" dirty="0" smtClean="0"/>
              <a:t> </a:t>
            </a:r>
            <a:r>
              <a:rPr lang="en-US" sz="2800" dirty="0" err="1"/>
              <a:t>তিনটি</a:t>
            </a:r>
            <a:r>
              <a:rPr lang="en-US" sz="2800" dirty="0"/>
              <a:t> </a:t>
            </a:r>
            <a:r>
              <a:rPr lang="en-US" sz="2800" dirty="0" err="1"/>
              <a:t>খেলার</a:t>
            </a:r>
            <a:r>
              <a:rPr lang="en-US" sz="2800" dirty="0"/>
              <a:t> </a:t>
            </a:r>
            <a:r>
              <a:rPr lang="en-US" sz="2800" dirty="0" err="1" smtClean="0"/>
              <a:t>নাম</a:t>
            </a:r>
            <a:r>
              <a:rPr lang="bn-IN" sz="2800" dirty="0" smtClean="0"/>
              <a:t> </a:t>
            </a:r>
            <a:r>
              <a:rPr lang="en-US" sz="2800" dirty="0" err="1" smtClean="0"/>
              <a:t>বল</a:t>
            </a:r>
            <a:r>
              <a:rPr lang="en-US" sz="2800" dirty="0" smtClean="0"/>
              <a:t>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02006" y="5091245"/>
            <a:ext cx="661440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৫। </a:t>
            </a:r>
            <a:r>
              <a:rPr lang="en-US" sz="2800" dirty="0" smtClean="0"/>
              <a:t>”</a:t>
            </a:r>
            <a:r>
              <a:rPr lang="bn-IN" sz="2800" dirty="0" smtClean="0"/>
              <a:t>পয়লা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বৈশাখ</a:t>
            </a:r>
            <a:r>
              <a:rPr lang="en-US" sz="2800" dirty="0" smtClean="0"/>
              <a:t>” </a:t>
            </a:r>
            <a:r>
              <a:rPr lang="en-US" sz="2800" dirty="0" err="1" smtClean="0"/>
              <a:t>প্রবন্ধের</a:t>
            </a:r>
            <a:r>
              <a:rPr lang="en-US" sz="2800" dirty="0" smtClean="0"/>
              <a:t> </a:t>
            </a:r>
            <a:r>
              <a:rPr lang="en-US" sz="2800" dirty="0" err="1"/>
              <a:t>লেখকের</a:t>
            </a:r>
            <a:r>
              <a:rPr lang="en-US" sz="2800" dirty="0"/>
              <a:t> </a:t>
            </a:r>
            <a:r>
              <a:rPr lang="en-US" sz="2800" dirty="0" err="1"/>
              <a:t>নাম</a:t>
            </a:r>
            <a:r>
              <a:rPr lang="en-US" sz="2800" dirty="0"/>
              <a:t> </a:t>
            </a:r>
            <a:r>
              <a:rPr lang="en-US" sz="2800" dirty="0" err="1"/>
              <a:t>কি</a:t>
            </a:r>
            <a:r>
              <a:rPr lang="en-US" sz="2800" dirty="0"/>
              <a:t> ?</a:t>
            </a:r>
          </a:p>
        </p:txBody>
      </p:sp>
    </p:spTree>
    <p:extLst>
      <p:ext uri="{BB962C8B-B14F-4D97-AF65-F5344CB8AC3E}">
        <p14:creationId xmlns="" xmlns:p14="http://schemas.microsoft.com/office/powerpoint/2010/main" val="19279406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4587" y="838200"/>
            <a:ext cx="80772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2060"/>
                </a:solidFill>
              </a:rPr>
              <a:t>বাড়ীর</a:t>
            </a:r>
            <a:r>
              <a:rPr lang="en-US" sz="9600" dirty="0" smtClean="0">
                <a:solidFill>
                  <a:srgbClr val="002060"/>
                </a:solidFill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</a:rPr>
              <a:t>কাজ</a:t>
            </a:r>
            <a:endParaRPr lang="en-US" sz="9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8065" y="3505200"/>
            <a:ext cx="83058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# </a:t>
            </a:r>
            <a:r>
              <a:rPr lang="en-US" sz="4000" dirty="0" smtClean="0">
                <a:solidFill>
                  <a:srgbClr val="002060"/>
                </a:solidFill>
              </a:rPr>
              <a:t>”</a:t>
            </a:r>
            <a:r>
              <a:rPr lang="bn-IN" sz="4000" dirty="0" smtClean="0">
                <a:solidFill>
                  <a:srgbClr val="002060"/>
                </a:solidFill>
              </a:rPr>
              <a:t>পয়</a:t>
            </a:r>
            <a:r>
              <a:rPr lang="en-US" sz="4000" dirty="0" err="1" smtClean="0">
                <a:solidFill>
                  <a:srgbClr val="002060"/>
                </a:solidFill>
              </a:rPr>
              <a:t>লা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বৈশাখ</a:t>
            </a:r>
            <a:r>
              <a:rPr lang="en-US" sz="4000" dirty="0" smtClean="0">
                <a:solidFill>
                  <a:srgbClr val="002060"/>
                </a:solidFill>
              </a:rPr>
              <a:t> ” </a:t>
            </a:r>
            <a:r>
              <a:rPr lang="en-US" sz="4000" dirty="0" err="1" smtClean="0">
                <a:solidFill>
                  <a:srgbClr val="002060"/>
                </a:solidFill>
              </a:rPr>
              <a:t>বাঙালির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জীবনে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ঐতিহ্যের</a:t>
            </a:r>
            <a:endParaRPr lang="en-US" sz="4000" dirty="0" smtClean="0">
              <a:solidFill>
                <a:srgbClr val="002060"/>
              </a:solidFill>
            </a:endParaRPr>
          </a:p>
          <a:p>
            <a:r>
              <a:rPr lang="en-US" sz="4000" dirty="0" smtClean="0">
                <a:solidFill>
                  <a:srgbClr val="002060"/>
                </a:solidFill>
              </a:rPr>
              <a:t>     </a:t>
            </a:r>
            <a:r>
              <a:rPr lang="en-US" sz="4000" dirty="0" err="1" smtClean="0">
                <a:solidFill>
                  <a:srgbClr val="002060"/>
                </a:solidFill>
              </a:rPr>
              <a:t>ধারক</a:t>
            </a:r>
            <a:r>
              <a:rPr lang="en-US" sz="4000" dirty="0" smtClean="0">
                <a:solidFill>
                  <a:srgbClr val="002060"/>
                </a:solidFill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</a:rPr>
              <a:t>বাহক</a:t>
            </a:r>
            <a:r>
              <a:rPr lang="en-US" sz="4000" dirty="0" smtClean="0">
                <a:solidFill>
                  <a:srgbClr val="002060"/>
                </a:solidFill>
              </a:rPr>
              <a:t> - </a:t>
            </a:r>
            <a:r>
              <a:rPr lang="en-US" sz="4000" dirty="0" err="1" smtClean="0">
                <a:solidFill>
                  <a:srgbClr val="002060"/>
                </a:solidFill>
              </a:rPr>
              <a:t>বিশ্লেষণ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</a:rPr>
              <a:t>।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732075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4589" y="2677702"/>
            <a:ext cx="7924800" cy="2215991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247472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8372" y="409433"/>
            <a:ext cx="7397087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/>
              </a:rPr>
              <a:t>পরিচিতি</a:t>
            </a:r>
            <a:r>
              <a:rPr lang="en-US" sz="9600" dirty="0" smtClean="0">
                <a:latin typeface="NikoshBAN"/>
              </a:rPr>
              <a:t> </a:t>
            </a:r>
            <a:endParaRPr lang="en-US" sz="96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7901" y="4829396"/>
            <a:ext cx="350303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b~iæbœvnvi</a:t>
            </a:r>
            <a:r>
              <a:rPr lang="en-US" sz="2800" dirty="0" smtClean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PŠayix</a:t>
            </a:r>
            <a:endParaRPr lang="en-US" sz="2800" dirty="0" smtClean="0">
              <a:solidFill>
                <a:srgbClr val="003300"/>
              </a:solidFill>
              <a:latin typeface="SutonnyMJ" pitchFamily="2" charset="0"/>
              <a:cs typeface="SutonnyMJ" pitchFamily="2" charset="0"/>
            </a:endParaRPr>
          </a:p>
          <a:p>
            <a:pPr algn="r"/>
            <a:r>
              <a:rPr lang="en-US" sz="2800" dirty="0" smtClean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‡UªW </a:t>
            </a:r>
            <a:r>
              <a:rPr lang="en-US" sz="2800" dirty="0" err="1" smtClean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BÝUªv±i</a:t>
            </a:r>
            <a:endParaRPr lang="en-US" sz="2800" dirty="0" smtClean="0">
              <a:solidFill>
                <a:srgbClr val="003300"/>
              </a:solidFill>
              <a:latin typeface="SutonnyMJ" pitchFamily="2" charset="0"/>
              <a:cs typeface="SutonnyMJ" pitchFamily="2" charset="0"/>
            </a:endParaRPr>
          </a:p>
          <a:p>
            <a:pPr algn="r"/>
            <a:r>
              <a:rPr lang="en-US" sz="2800" dirty="0" smtClean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m›U</a:t>
            </a:r>
            <a:r>
              <a:rPr lang="en-US" sz="2800" dirty="0" smtClean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Rwfqvm</a:t>
            </a:r>
            <a:r>
              <a:rPr lang="en-US" sz="2800" dirty="0" smtClean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nvB</a:t>
            </a:r>
            <a:r>
              <a:rPr lang="en-US" sz="2800" dirty="0" smtClean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¯‹</a:t>
            </a:r>
            <a:r>
              <a:rPr lang="en-US" sz="2800" dirty="0" err="1" smtClean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2800" dirty="0" smtClean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 ,</a:t>
            </a:r>
            <a:r>
              <a:rPr lang="en-US" sz="2800" dirty="0" err="1" smtClean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Lyjbv</a:t>
            </a:r>
            <a:endParaRPr lang="en-US" sz="2800" dirty="0" smtClean="0">
              <a:solidFill>
                <a:srgbClr val="0033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4380931" y="2169994"/>
            <a:ext cx="409433" cy="4572000"/>
          </a:xfrm>
          <a:prstGeom prst="up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95331" y="2674961"/>
            <a:ext cx="6237027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solidFill>
                  <a:srgbClr val="C00000"/>
                </a:solidFill>
              </a:rPr>
              <a:t>পাঠ</a:t>
            </a:r>
            <a:r>
              <a:rPr lang="en-US" sz="3600" u="sng" dirty="0" smtClean="0">
                <a:solidFill>
                  <a:srgbClr val="C00000"/>
                </a:solidFill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</a:rPr>
              <a:t>পরিচিতি</a:t>
            </a:r>
            <a:endParaRPr lang="en-US" sz="3600" u="sng" dirty="0" smtClean="0">
              <a:solidFill>
                <a:srgbClr val="C00000"/>
              </a:solidFill>
            </a:endParaRPr>
          </a:p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/>
              <a:t>শ্রেণী</a:t>
            </a:r>
            <a:r>
              <a:rPr lang="en-US" sz="3600" dirty="0" smtClean="0"/>
              <a:t> – ১০ম</a:t>
            </a:r>
          </a:p>
          <a:p>
            <a:pPr algn="ctr"/>
            <a:r>
              <a:rPr lang="en-US" sz="3600" dirty="0" err="1" smtClean="0"/>
              <a:t>বিষয়</a:t>
            </a:r>
            <a:r>
              <a:rPr lang="en-US" sz="3600" dirty="0" smtClean="0"/>
              <a:t> – </a:t>
            </a:r>
            <a:r>
              <a:rPr lang="en-US" sz="3600" dirty="0" err="1" smtClean="0"/>
              <a:t>বাংলা</a:t>
            </a:r>
            <a:r>
              <a:rPr lang="en-US" sz="3600" dirty="0" smtClean="0"/>
              <a:t> ১ম </a:t>
            </a:r>
            <a:r>
              <a:rPr lang="en-US" sz="3600" dirty="0" err="1" smtClean="0"/>
              <a:t>পত্র</a:t>
            </a:r>
            <a:endParaRPr lang="en-US" sz="3600" dirty="0" smtClean="0"/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/>
              <a:t>সময়</a:t>
            </a:r>
            <a:r>
              <a:rPr lang="en-US" sz="3600" dirty="0" smtClean="0"/>
              <a:t> – ৫০ </a:t>
            </a:r>
            <a:r>
              <a:rPr lang="en-US" sz="3600" dirty="0" err="1" smtClean="0"/>
              <a:t>মিনিট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02" b="3010"/>
          <a:stretch/>
        </p:blipFill>
        <p:spPr>
          <a:xfrm>
            <a:off x="1461528" y="2020037"/>
            <a:ext cx="2335775" cy="26747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500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1881" y="245659"/>
            <a:ext cx="7397085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798" y="5257800"/>
            <a:ext cx="496492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ঐতিহ্যবাহী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খাবার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পান্তা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ভাত</a:t>
            </a:r>
            <a:r>
              <a:rPr lang="en-US" sz="3600" dirty="0" smtClean="0">
                <a:solidFill>
                  <a:srgbClr val="002060"/>
                </a:solidFill>
              </a:rPr>
              <a:t>  ও  </a:t>
            </a:r>
            <a:r>
              <a:rPr lang="en-US" sz="3600" dirty="0" err="1" smtClean="0">
                <a:solidFill>
                  <a:srgbClr val="002060"/>
                </a:solidFill>
              </a:rPr>
              <a:t>ইলিশ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মাছ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ভাজা</a:t>
            </a:r>
            <a:r>
              <a:rPr lang="en-US" sz="3600" dirty="0" smtClean="0">
                <a:solidFill>
                  <a:srgbClr val="002060"/>
                </a:solidFill>
              </a:rPr>
              <a:t>।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4057" y="5386232"/>
            <a:ext cx="421842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5400" dirty="0" smtClean="0">
                <a:solidFill>
                  <a:srgbClr val="002060"/>
                </a:solidFill>
              </a:rPr>
              <a:t>বৈশাখের সাজ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12" name="Picture 11" descr="df468349fa0668e228e4e984c15fcf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70" y="1306635"/>
            <a:ext cx="5377498" cy="3648137"/>
          </a:xfrm>
          <a:prstGeom prst="rect">
            <a:avLst/>
          </a:prstGeom>
        </p:spPr>
      </p:pic>
      <p:pic>
        <p:nvPicPr>
          <p:cNvPr id="13" name="Picture 12" descr="10152498_1404603759814133_649610557082166670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162" y="1271476"/>
            <a:ext cx="5780567" cy="3683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1364433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0372" y="341194"/>
            <a:ext cx="6687403" cy="17235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/>
              <a:t>আজকের</a:t>
            </a:r>
            <a:r>
              <a:rPr lang="en-US" sz="8800" dirty="0" smtClean="0"/>
              <a:t> </a:t>
            </a:r>
            <a:r>
              <a:rPr lang="en-US" sz="8800" dirty="0" err="1" smtClean="0"/>
              <a:t>পাঠ</a:t>
            </a:r>
            <a:endParaRPr lang="en-US" sz="88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10691" y="2770495"/>
            <a:ext cx="7724633" cy="1569660"/>
          </a:xfrm>
          <a:prstGeom prst="rect">
            <a:avLst/>
          </a:prstGeom>
          <a:solidFill>
            <a:srgbClr val="00B050"/>
          </a:solidFill>
          <a:ln w="38100">
            <a:solidFill>
              <a:srgbClr val="FF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প</a:t>
            </a:r>
            <a:r>
              <a:rPr lang="bn-IN" sz="9600" dirty="0" smtClean="0">
                <a:solidFill>
                  <a:schemeClr val="bg1"/>
                </a:solidFill>
              </a:rPr>
              <a:t>য়</a:t>
            </a:r>
            <a:r>
              <a:rPr lang="en-US" sz="9600" dirty="0" err="1" smtClean="0">
                <a:solidFill>
                  <a:schemeClr val="bg1"/>
                </a:solidFill>
              </a:rPr>
              <a:t>লা</a:t>
            </a:r>
            <a:r>
              <a:rPr lang="en-US" sz="9600" dirty="0" smtClean="0">
                <a:solidFill>
                  <a:schemeClr val="bg1"/>
                </a:solidFill>
              </a:rPr>
              <a:t>  </a:t>
            </a:r>
            <a:r>
              <a:rPr lang="en-US" sz="9600" dirty="0" err="1" smtClean="0">
                <a:solidFill>
                  <a:schemeClr val="bg1"/>
                </a:solidFill>
              </a:rPr>
              <a:t>বৈশাখ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666058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3074" y="436728"/>
            <a:ext cx="6619165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</a:rPr>
              <a:t>শিখনফল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1849" y="2579433"/>
            <a:ext cx="8529851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১।  </a:t>
            </a:r>
            <a:r>
              <a:rPr lang="en-US" sz="3600" dirty="0" err="1" smtClean="0">
                <a:solidFill>
                  <a:schemeClr val="bg1"/>
                </a:solidFill>
              </a:rPr>
              <a:t>বাঙালির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সর্বশ্রেষ্ঠ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উৎসব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সম্পর্কে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বলতে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</a:rPr>
              <a:t>।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71849" y="3562078"/>
            <a:ext cx="8529851" cy="120032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২।</a:t>
            </a:r>
            <a:r>
              <a:rPr lang="en-US" sz="3600" dirty="0">
                <a:solidFill>
                  <a:schemeClr val="bg1"/>
                </a:solidFill>
              </a:rPr>
              <a:t>বাঙালির </a:t>
            </a:r>
            <a:r>
              <a:rPr lang="en-US" sz="3600" dirty="0" err="1">
                <a:solidFill>
                  <a:schemeClr val="bg1"/>
                </a:solidFill>
              </a:rPr>
              <a:t>জীবনে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প</a:t>
            </a:r>
            <a:r>
              <a:rPr lang="bn-IN" sz="3600" dirty="0" smtClean="0">
                <a:solidFill>
                  <a:schemeClr val="bg1"/>
                </a:solidFill>
              </a:rPr>
              <a:t>য়</a:t>
            </a:r>
            <a:r>
              <a:rPr lang="en-US" sz="3600" dirty="0" err="1" smtClean="0">
                <a:solidFill>
                  <a:schemeClr val="bg1"/>
                </a:solidFill>
              </a:rPr>
              <a:t>লা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বৈশাখের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গুরুত্ব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ব্যাখ্যা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করতে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</a:rPr>
              <a:t>।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719618" y="5036663"/>
            <a:ext cx="8461613" cy="120032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৩।</a:t>
            </a:r>
            <a:r>
              <a:rPr lang="en-US" sz="3600" dirty="0">
                <a:solidFill>
                  <a:schemeClr val="bg1"/>
                </a:solidFill>
              </a:rPr>
              <a:t>বাঙালির </a:t>
            </a:r>
            <a:r>
              <a:rPr lang="en-US" sz="3600" dirty="0" err="1">
                <a:solidFill>
                  <a:schemeClr val="bg1"/>
                </a:solidFill>
              </a:rPr>
              <a:t>জীবনে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প</a:t>
            </a:r>
            <a:r>
              <a:rPr lang="bn-IN" sz="3600" dirty="0" smtClean="0">
                <a:solidFill>
                  <a:schemeClr val="bg1"/>
                </a:solidFill>
              </a:rPr>
              <a:t>য়</a:t>
            </a:r>
            <a:r>
              <a:rPr lang="en-US" sz="3600" dirty="0" err="1" smtClean="0">
                <a:solidFill>
                  <a:schemeClr val="bg1"/>
                </a:solidFill>
              </a:rPr>
              <a:t>লা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বৈশাখ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ঐতিহ্যের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ধারক-বাহক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বিশ্লেষণ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করতে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621531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5525" y="76326"/>
            <a:ext cx="8502556" cy="1107996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/>
              <a:t>লেখক</a:t>
            </a:r>
            <a:r>
              <a:rPr lang="en-US" sz="6600" dirty="0" smtClean="0"/>
              <a:t> </a:t>
            </a:r>
            <a:r>
              <a:rPr lang="en-US" sz="6600" dirty="0" err="1" smtClean="0"/>
              <a:t>পরিচিতি</a:t>
            </a:r>
            <a:endParaRPr lang="en-US" sz="6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063248394"/>
              </p:ext>
            </p:extLst>
          </p:nvPr>
        </p:nvGraphicFramePr>
        <p:xfrm>
          <a:off x="2496025" y="1351130"/>
          <a:ext cx="8128000" cy="5455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kobir-chowdhuri.jpg"/>
          <p:cNvPicPr>
            <a:picLocks noChangeAspect="1"/>
          </p:cNvPicPr>
          <p:nvPr/>
        </p:nvPicPr>
        <p:blipFill>
          <a:blip r:embed="rId6"/>
          <a:srcRect l="12134" r="16293"/>
          <a:stretch>
            <a:fillRect/>
          </a:stretch>
        </p:blipFill>
        <p:spPr>
          <a:xfrm>
            <a:off x="5465135" y="2977116"/>
            <a:ext cx="2317897" cy="2287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706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2448" y="450376"/>
            <a:ext cx="8789158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tx2"/>
                </a:solidFill>
              </a:rPr>
              <a:t>বাংলা</a:t>
            </a:r>
            <a:r>
              <a:rPr lang="en-US" sz="6600" dirty="0" smtClean="0">
                <a:solidFill>
                  <a:schemeClr val="tx2"/>
                </a:solidFill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</a:rPr>
              <a:t>সনের</a:t>
            </a:r>
            <a:r>
              <a:rPr lang="en-US" sz="6600" dirty="0" smtClean="0">
                <a:solidFill>
                  <a:schemeClr val="tx2"/>
                </a:solidFill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</a:rPr>
              <a:t>প্রবর্তকের</a:t>
            </a:r>
            <a:r>
              <a:rPr lang="en-US" sz="6600" dirty="0" smtClean="0">
                <a:solidFill>
                  <a:schemeClr val="tx2"/>
                </a:solidFill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</a:rPr>
              <a:t>ছবি</a:t>
            </a: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5278" y="5842337"/>
            <a:ext cx="8666328" cy="1015663"/>
          </a:xfrm>
          <a:prstGeom prst="rect">
            <a:avLst/>
          </a:prstGeom>
          <a:solidFill>
            <a:srgbClr val="FF6600"/>
          </a:solidFill>
          <a:ln w="3810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</a:rPr>
              <a:t>স্ম্রাট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আকবর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5" name="Picture 4" descr="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345" y="1701210"/>
            <a:ext cx="7485321" cy="40191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96728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9425" y="228600"/>
            <a:ext cx="83058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এখন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আমরা</a:t>
            </a:r>
            <a:r>
              <a:rPr lang="en-US" sz="3600" dirty="0" smtClean="0"/>
              <a:t> </a:t>
            </a:r>
            <a:r>
              <a:rPr lang="en-US" sz="3600" dirty="0" smtClean="0"/>
              <a:t>প</a:t>
            </a:r>
            <a:r>
              <a:rPr lang="bn-IN" sz="3600" dirty="0" smtClean="0"/>
              <a:t>য়</a:t>
            </a:r>
            <a:r>
              <a:rPr lang="en-US" sz="3600" dirty="0" err="1" smtClean="0"/>
              <a:t>লা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বৈশাখ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উপলক্ষ্যে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ঐতিহ্যবাহী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বিভিন্ন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অনুষ্ঠানের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ছবি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দেখি</a:t>
            </a:r>
            <a:r>
              <a:rPr lang="en-US" sz="3600" dirty="0" smtClean="0"/>
              <a:t>  -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46324" y="6063016"/>
            <a:ext cx="4343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শুভ</a:t>
            </a:r>
            <a:r>
              <a:rPr lang="en-US" sz="3600" dirty="0" smtClean="0"/>
              <a:t> </a:t>
            </a:r>
            <a:r>
              <a:rPr lang="en-US" sz="3600" dirty="0" err="1" smtClean="0"/>
              <a:t>হালখাতা</a:t>
            </a:r>
            <a:endParaRPr lang="en-US" sz="3600" dirty="0"/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989" y="1714055"/>
            <a:ext cx="4390583" cy="4142607"/>
          </a:xfrm>
          <a:prstGeom prst="rect">
            <a:avLst/>
          </a:prstGeom>
        </p:spPr>
      </p:pic>
      <p:pic>
        <p:nvPicPr>
          <p:cNvPr id="8" name="Picture 7" descr="halkhata-software-corporate.jp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442581" y="1602193"/>
            <a:ext cx="5905500" cy="4203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96567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3473" y="5485013"/>
            <a:ext cx="80772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রমনার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বটমূলে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শিল্পীরা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গান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পরিবেশন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করছে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pic>
        <p:nvPicPr>
          <p:cNvPr id="11" name="Picture 10" descr="images_(22)_3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39" y="461408"/>
            <a:ext cx="10857613" cy="4677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124937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260</Words>
  <Application>Microsoft Office PowerPoint</Application>
  <PresentationFormat>Custom</PresentationFormat>
  <Paragraphs>55</Paragraphs>
  <Slides>15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City</cp:lastModifiedBy>
  <cp:revision>192</cp:revision>
  <dcterms:created xsi:type="dcterms:W3CDTF">2019-05-18T04:21:32Z</dcterms:created>
  <dcterms:modified xsi:type="dcterms:W3CDTF">2020-07-03T08:47:33Z</dcterms:modified>
</cp:coreProperties>
</file>