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392D-A2BD-4ACF-8B53-E532FABBE67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D1DB-FED4-41AE-AD81-A5C697542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2</cp:revision>
  <dcterms:created xsi:type="dcterms:W3CDTF">2020-07-03T13:48:22Z</dcterms:created>
  <dcterms:modified xsi:type="dcterms:W3CDTF">2020-07-03T14:02:55Z</dcterms:modified>
</cp:coreProperties>
</file>