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B283B-F38F-4544-8B69-B5AC65EDBEBC}" type="doc">
      <dgm:prSet loTypeId="urn:microsoft.com/office/officeart/2005/8/layout/chevron2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8B68BB-EC66-4CEA-932F-02BA3FD8D149}">
      <dgm:prSet phldrT="[Text]" custT="1"/>
      <dgm:spPr/>
      <dgm:t>
        <a:bodyPr lIns="0" tIns="182880" rIns="0"/>
        <a:lstStyle/>
        <a:p>
          <a:r>
            <a:rPr lang="en-US" sz="3600" b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ebdings" panose="05030102010509060703" pitchFamily="18" charset="2"/>
            </a:rPr>
            <a:t>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C969E0-2EFA-420F-811D-72D495B11924}" type="parTrans" cxnId="{C6199AD1-3DCF-42C3-875D-6DDCB12DC4E7}">
      <dgm:prSet/>
      <dgm:spPr/>
      <dgm:t>
        <a:bodyPr/>
        <a:lstStyle/>
        <a:p>
          <a:endParaRPr lang="en-US" sz="3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4E8E7E-8C9A-4378-AD7E-75A3BC68CDBD}" type="sibTrans" cxnId="{C6199AD1-3DCF-42C3-875D-6DDCB12DC4E7}">
      <dgm:prSet/>
      <dgm:spPr/>
      <dgm:t>
        <a:bodyPr/>
        <a:lstStyle/>
        <a:p>
          <a:endParaRPr lang="en-US" sz="3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85193-E0D9-4F09-980F-12419C1E68CC}">
      <dgm:prSet phldrT="[Text]" custT="1"/>
      <dgm:spPr/>
      <dgm:t>
        <a:bodyPr/>
        <a:lstStyle/>
        <a:p>
          <a:r>
            <a:rPr lang="bn-BD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আবার চেষ্টা করো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7850E-DFED-45D9-BF7F-107347ACF937}" type="parTrans" cxnId="{D6F4471E-D944-4CB0-82E9-321871BC1361}">
      <dgm:prSet/>
      <dgm:spPr/>
      <dgm:t>
        <a:bodyPr/>
        <a:lstStyle/>
        <a:p>
          <a:endParaRPr lang="en-US" sz="3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2E1DE-A195-4FB2-8FE3-F655389C3911}" type="sibTrans" cxnId="{D6F4471E-D944-4CB0-82E9-321871BC1361}">
      <dgm:prSet/>
      <dgm:spPr/>
      <dgm:t>
        <a:bodyPr/>
        <a:lstStyle/>
        <a:p>
          <a:endParaRPr lang="en-US" sz="3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5AE51A-2213-43E7-BA4D-707B48BBEF3A}" type="pres">
      <dgm:prSet presAssocID="{A30B283B-F38F-4544-8B69-B5AC65EDBE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E9F7B-7EAE-4D8E-AC7A-CF4B22676DEE}" type="pres">
      <dgm:prSet presAssocID="{888B68BB-EC66-4CEA-932F-02BA3FD8D149}" presName="composite" presStyleCnt="0"/>
      <dgm:spPr/>
      <dgm:t>
        <a:bodyPr/>
        <a:lstStyle/>
        <a:p>
          <a:endParaRPr lang="en-US"/>
        </a:p>
      </dgm:t>
    </dgm:pt>
    <dgm:pt modelId="{F8296047-452E-4FD2-8403-A55213DA9473}" type="pres">
      <dgm:prSet presAssocID="{888B68BB-EC66-4CEA-932F-02BA3FD8D149}" presName="parentText" presStyleLbl="alignNode1" presStyleIdx="0" presStyleCnt="1" custLinFactNeighborX="38745" custLinFactNeighborY="-14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FBE39-EEEF-4A17-AE4D-FD1A2A4DB5A4}" type="pres">
      <dgm:prSet presAssocID="{888B68BB-EC66-4CEA-932F-02BA3FD8D149}" presName="descendantText" presStyleLbl="alignAcc1" presStyleIdx="0" presStyleCnt="1" custScaleX="92834" custLinFactNeighborX="837" custLinFactNeighborY="8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4471E-D944-4CB0-82E9-321871BC1361}" srcId="{888B68BB-EC66-4CEA-932F-02BA3FD8D149}" destId="{57785193-E0D9-4F09-980F-12419C1E68CC}" srcOrd="0" destOrd="0" parTransId="{E3B7850E-DFED-45D9-BF7F-107347ACF937}" sibTransId="{5492E1DE-A195-4FB2-8FE3-F655389C3911}"/>
    <dgm:cxn modelId="{C6199AD1-3DCF-42C3-875D-6DDCB12DC4E7}" srcId="{A30B283B-F38F-4544-8B69-B5AC65EDBEBC}" destId="{888B68BB-EC66-4CEA-932F-02BA3FD8D149}" srcOrd="0" destOrd="0" parTransId="{46C969E0-2EFA-420F-811D-72D495B11924}" sibTransId="{D34E8E7E-8C9A-4378-AD7E-75A3BC68CDBD}"/>
    <dgm:cxn modelId="{C1FCC7D3-8652-47E3-B95B-34BBAA792537}" type="presOf" srcId="{57785193-E0D9-4F09-980F-12419C1E68CC}" destId="{FB5FBE39-EEEF-4A17-AE4D-FD1A2A4DB5A4}" srcOrd="0" destOrd="0" presId="urn:microsoft.com/office/officeart/2005/8/layout/chevron2"/>
    <dgm:cxn modelId="{E67E040B-880E-41B8-BFBA-42FE2F4AB82C}" type="presOf" srcId="{888B68BB-EC66-4CEA-932F-02BA3FD8D149}" destId="{F8296047-452E-4FD2-8403-A55213DA9473}" srcOrd="0" destOrd="0" presId="urn:microsoft.com/office/officeart/2005/8/layout/chevron2"/>
    <dgm:cxn modelId="{1B0897E2-E087-4507-9490-CAAE887F996D}" type="presOf" srcId="{A30B283B-F38F-4544-8B69-B5AC65EDBEBC}" destId="{675AE51A-2213-43E7-BA4D-707B48BBEF3A}" srcOrd="0" destOrd="0" presId="urn:microsoft.com/office/officeart/2005/8/layout/chevron2"/>
    <dgm:cxn modelId="{7069D67F-505D-4EBF-9381-3EA1950EADCA}" type="presParOf" srcId="{675AE51A-2213-43E7-BA4D-707B48BBEF3A}" destId="{A51E9F7B-7EAE-4D8E-AC7A-CF4B22676DEE}" srcOrd="0" destOrd="0" presId="urn:microsoft.com/office/officeart/2005/8/layout/chevron2"/>
    <dgm:cxn modelId="{AA5FFD6B-65EE-49BF-9741-0E6517AC864C}" type="presParOf" srcId="{A51E9F7B-7EAE-4D8E-AC7A-CF4B22676DEE}" destId="{F8296047-452E-4FD2-8403-A55213DA9473}" srcOrd="0" destOrd="0" presId="urn:microsoft.com/office/officeart/2005/8/layout/chevron2"/>
    <dgm:cxn modelId="{7AC09D3D-AA26-47A0-8731-E51F897715B1}" type="presParOf" srcId="{A51E9F7B-7EAE-4D8E-AC7A-CF4B22676DEE}" destId="{FB5FBE39-EEEF-4A17-AE4D-FD1A2A4DB5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B283B-F38F-4544-8B69-B5AC65EDBEBC}" type="doc">
      <dgm:prSet loTypeId="urn:microsoft.com/office/officeart/2005/8/layout/chevron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8B68BB-EC66-4CEA-932F-02BA3FD8D149}">
      <dgm:prSet phldrT="[Text]" custT="1"/>
      <dgm:spPr/>
      <dgm:t>
        <a:bodyPr lIns="0" tIns="640080" rIns="0"/>
        <a:lstStyle/>
        <a:p>
          <a:r>
            <a:rPr lang="en-US" sz="5400" b="1" cap="none" spc="50" dirty="0" smtClean="0">
              <a:ln w="9525" cmpd="sng"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rPr>
            <a:t>√</a:t>
          </a:r>
          <a:endParaRPr lang="en-US" sz="5400" b="1" cap="none" spc="50" dirty="0">
            <a:ln w="9525" cmpd="sng">
              <a:prstDash val="solid"/>
            </a:ln>
            <a:effectLst>
              <a:glow rad="38100">
                <a:schemeClr val="accent1"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C969E0-2EFA-420F-811D-72D495B11924}" type="parTrans" cxnId="{C6199AD1-3DCF-42C3-875D-6DDCB12DC4E7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4E8E7E-8C9A-4378-AD7E-75A3BC68CDBD}" type="sibTrans" cxnId="{C6199AD1-3DCF-42C3-875D-6DDCB12DC4E7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85193-E0D9-4F09-980F-12419C1E68CC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সঠিক হয়েছে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7850E-DFED-45D9-BF7F-107347ACF937}" type="parTrans" cxnId="{D6F4471E-D944-4CB0-82E9-321871BC1361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2E1DE-A195-4FB2-8FE3-F655389C3911}" type="sibTrans" cxnId="{D6F4471E-D944-4CB0-82E9-321871BC1361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5AE51A-2213-43E7-BA4D-707B48BBEF3A}" type="pres">
      <dgm:prSet presAssocID="{A30B283B-F38F-4544-8B69-B5AC65EDBE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E9F7B-7EAE-4D8E-AC7A-CF4B22676DEE}" type="pres">
      <dgm:prSet presAssocID="{888B68BB-EC66-4CEA-932F-02BA3FD8D149}" presName="composite" presStyleCnt="0"/>
      <dgm:spPr/>
      <dgm:t>
        <a:bodyPr/>
        <a:lstStyle/>
        <a:p>
          <a:endParaRPr lang="en-US"/>
        </a:p>
      </dgm:t>
    </dgm:pt>
    <dgm:pt modelId="{F8296047-452E-4FD2-8403-A55213DA9473}" type="pres">
      <dgm:prSet presAssocID="{888B68BB-EC66-4CEA-932F-02BA3FD8D149}" presName="parentText" presStyleLbl="alignNode1" presStyleIdx="0" presStyleCnt="1" custLinFactNeighborX="19196" custLinFactNeighborY="-14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FBE39-EEEF-4A17-AE4D-FD1A2A4DB5A4}" type="pres">
      <dgm:prSet presAssocID="{888B68BB-EC66-4CEA-932F-02BA3FD8D149}" presName="descendantText" presStyleLbl="alignAcc1" presStyleIdx="0" presStyleCnt="1" custScaleX="91973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8BCF2-1223-4F23-AD02-43CB6DF6F103}" type="presOf" srcId="{57785193-E0D9-4F09-980F-12419C1E68CC}" destId="{FB5FBE39-EEEF-4A17-AE4D-FD1A2A4DB5A4}" srcOrd="0" destOrd="0" presId="urn:microsoft.com/office/officeart/2005/8/layout/chevron2"/>
    <dgm:cxn modelId="{D6F4471E-D944-4CB0-82E9-321871BC1361}" srcId="{888B68BB-EC66-4CEA-932F-02BA3FD8D149}" destId="{57785193-E0D9-4F09-980F-12419C1E68CC}" srcOrd="0" destOrd="0" parTransId="{E3B7850E-DFED-45D9-BF7F-107347ACF937}" sibTransId="{5492E1DE-A195-4FB2-8FE3-F655389C3911}"/>
    <dgm:cxn modelId="{C6199AD1-3DCF-42C3-875D-6DDCB12DC4E7}" srcId="{A30B283B-F38F-4544-8B69-B5AC65EDBEBC}" destId="{888B68BB-EC66-4CEA-932F-02BA3FD8D149}" srcOrd="0" destOrd="0" parTransId="{46C969E0-2EFA-420F-811D-72D495B11924}" sibTransId="{D34E8E7E-8C9A-4378-AD7E-75A3BC68CDBD}"/>
    <dgm:cxn modelId="{17A79C03-C256-416A-8C19-FE1114225A37}" type="presOf" srcId="{888B68BB-EC66-4CEA-932F-02BA3FD8D149}" destId="{F8296047-452E-4FD2-8403-A55213DA9473}" srcOrd="0" destOrd="0" presId="urn:microsoft.com/office/officeart/2005/8/layout/chevron2"/>
    <dgm:cxn modelId="{F38C2E22-4BA3-43E7-A431-176B53ECAEE6}" type="presOf" srcId="{A30B283B-F38F-4544-8B69-B5AC65EDBEBC}" destId="{675AE51A-2213-43E7-BA4D-707B48BBEF3A}" srcOrd="0" destOrd="0" presId="urn:microsoft.com/office/officeart/2005/8/layout/chevron2"/>
    <dgm:cxn modelId="{E3684198-C275-42BD-B45B-73823D81841B}" type="presParOf" srcId="{675AE51A-2213-43E7-BA4D-707B48BBEF3A}" destId="{A51E9F7B-7EAE-4D8E-AC7A-CF4B22676DEE}" srcOrd="0" destOrd="0" presId="urn:microsoft.com/office/officeart/2005/8/layout/chevron2"/>
    <dgm:cxn modelId="{0DA194B9-C9AA-4A4E-BFA9-F9CF073D6939}" type="presParOf" srcId="{A51E9F7B-7EAE-4D8E-AC7A-CF4B22676DEE}" destId="{F8296047-452E-4FD2-8403-A55213DA9473}" srcOrd="0" destOrd="0" presId="urn:microsoft.com/office/officeart/2005/8/layout/chevron2"/>
    <dgm:cxn modelId="{1247491A-EB28-4436-85C2-9141E9D9B546}" type="presParOf" srcId="{A51E9F7B-7EAE-4D8E-AC7A-CF4B22676DEE}" destId="{FB5FBE39-EEEF-4A17-AE4D-FD1A2A4DB5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96047-452E-4FD2-8403-A55213DA9473}">
      <dsp:nvSpPr>
        <dsp:cNvPr id="0" name=""/>
        <dsp:cNvSpPr/>
      </dsp:nvSpPr>
      <dsp:spPr>
        <a:xfrm rot="5400000">
          <a:off x="174426" y="144031"/>
          <a:ext cx="960206" cy="67214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8288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ebdings" panose="05030102010509060703" pitchFamily="18" charset="2"/>
            </a:rPr>
            <a:t></a:t>
          </a:r>
          <a:endParaRPr lang="en-US" sz="3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18457" y="336072"/>
        <a:ext cx="672144" cy="288062"/>
      </dsp:txXfrm>
    </dsp:sp>
    <dsp:sp modelId="{FB5FBE39-EEEF-4A17-AE4D-FD1A2A4DB5A4}">
      <dsp:nvSpPr>
        <dsp:cNvPr id="0" name=""/>
        <dsp:cNvSpPr/>
      </dsp:nvSpPr>
      <dsp:spPr>
        <a:xfrm rot="5400000">
          <a:off x="2064790" y="-1139000"/>
          <a:ext cx="624462" cy="300731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আবার চেষ্টা করো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73364" y="82910"/>
        <a:ext cx="2976831" cy="563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96047-452E-4FD2-8403-A55213DA9473}">
      <dsp:nvSpPr>
        <dsp:cNvPr id="0" name=""/>
        <dsp:cNvSpPr/>
      </dsp:nvSpPr>
      <dsp:spPr>
        <a:xfrm rot="5400000">
          <a:off x="50923" y="125484"/>
          <a:ext cx="836563" cy="5855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50" dirty="0" smtClean="0">
              <a:ln w="9525" cmpd="sng"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rPr>
            <a:t>√</a:t>
          </a:r>
          <a:endParaRPr lang="en-US" sz="5400" b="1" kern="1200" cap="none" spc="50" dirty="0">
            <a:ln w="9525" cmpd="sng">
              <a:prstDash val="solid"/>
            </a:ln>
            <a:effectLst>
              <a:glow rad="38100">
                <a:schemeClr val="accent1"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6408" y="292796"/>
        <a:ext cx="585594" cy="250969"/>
      </dsp:txXfrm>
    </dsp:sp>
    <dsp:sp modelId="{FB5FBE39-EEEF-4A17-AE4D-FD1A2A4DB5A4}">
      <dsp:nvSpPr>
        <dsp:cNvPr id="0" name=""/>
        <dsp:cNvSpPr/>
      </dsp:nvSpPr>
      <dsp:spPr>
        <a:xfrm rot="5400000">
          <a:off x="1972112" y="-1194524"/>
          <a:ext cx="544052" cy="2933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সঠিক হয়েছে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77586" y="26560"/>
        <a:ext cx="2906547" cy="49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9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CFE5-E2E0-45D1-93F9-15919A18FE12}" type="datetimeFigureOut">
              <a:rPr lang="en-US" smtClean="0"/>
              <a:t>27-04-18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2C6F-075F-4845-AC09-FCE04C9B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ii\Picture\পাঠ ১৮\computador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23" y="1440336"/>
            <a:ext cx="6858000" cy="44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23" y="27709"/>
            <a:ext cx="6400800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9118" y="0"/>
            <a:ext cx="5487073" cy="6998856"/>
            <a:chOff x="-52136" y="-158006"/>
            <a:chExt cx="4639235" cy="6998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136" y="-158006"/>
              <a:ext cx="4639235" cy="6985001"/>
            </a:xfrm>
            <a:prstGeom prst="rect">
              <a:avLst/>
            </a:prstGeom>
          </p:spPr>
        </p:pic>
        <p:pic>
          <p:nvPicPr>
            <p:cNvPr id="6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71055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57200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310" y="471055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57200"/>
              <a:ext cx="700899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976192" y="0"/>
            <a:ext cx="5473132" cy="6985000"/>
            <a:chOff x="4551971" y="-44714"/>
            <a:chExt cx="4640519" cy="698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1971" y="-44714"/>
              <a:ext cx="4640519" cy="6985000"/>
            </a:xfrm>
            <a:prstGeom prst="rect">
              <a:avLst/>
            </a:prstGeom>
          </p:spPr>
        </p:pic>
        <p:pic>
          <p:nvPicPr>
            <p:cNvPr id="13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978" y="457200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158" y="471055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758" y="457200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358" y="471055"/>
              <a:ext cx="852642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RAHAT\Computer Divise doc ETC\Rose\f (12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565" y="457200"/>
              <a:ext cx="700899" cy="63697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59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9" y="36008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649" y="4862945"/>
            <a:ext cx="7924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বা কম্পিউটার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এ হ্যাকিং করে তারা হচ্ছে হ্যাকার।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05" y="1600200"/>
            <a:ext cx="4276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046" y="4491097"/>
            <a:ext cx="8382000" cy="10772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হচ্ছেন সেই ব্যক্তি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অবৈধ অনুপ্রবেশ করতে সক্ষম বা এর সম্পর্কে গভীর জ্ঞানের অধিকারী।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119" y="304800"/>
            <a:ext cx="27432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6000" dirty="0"/>
          </a:p>
        </p:txBody>
      </p:sp>
      <p:pic>
        <p:nvPicPr>
          <p:cNvPr id="4" name="Picture 2" descr="E:\Motiar D. Content\Class Viii\Picture\পাঠ ১৮\black-hat-hacke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46" y="1652588"/>
            <a:ext cx="5562600" cy="25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5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471" y="181830"/>
            <a:ext cx="7924800" cy="6463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544432" y="1184856"/>
            <a:ext cx="10866250" cy="5789054"/>
          </a:xfrm>
          <a:prstGeom prst="verticalScrol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11127" y="2379849"/>
            <a:ext cx="7246506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টাকা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কামানো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800" i="0" u="none" strike="noStrike" kern="0" normalizeH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প্রতিবাদ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800" kern="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চ্যালেঞ্জ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cking-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2198" y="3695635"/>
            <a:ext cx="2197988" cy="158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Online Identity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13" y="2080152"/>
            <a:ext cx="2197988" cy="15255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Online Identity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27" y="5305804"/>
            <a:ext cx="2262358" cy="156140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0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3798" y="228601"/>
            <a:ext cx="2438401" cy="835924"/>
            <a:chOff x="3104200" y="1130300"/>
            <a:chExt cx="2039300" cy="699105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3162300" y="1130300"/>
              <a:ext cx="1981200" cy="685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04200" y="1134420"/>
              <a:ext cx="1968500" cy="69498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হ্যাকার</a:t>
              </a: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99799" y="1113345"/>
            <a:ext cx="5841350" cy="365792"/>
            <a:chOff x="1932284" y="2027745"/>
            <a:chExt cx="5841350" cy="365792"/>
          </a:xfrm>
        </p:grpSpPr>
        <p:sp>
          <p:nvSpPr>
            <p:cNvPr id="6" name="Freeform 5"/>
            <p:cNvSpPr/>
            <p:nvPr/>
          </p:nvSpPr>
          <p:spPr>
            <a:xfrm>
              <a:off x="4597400" y="2027820"/>
              <a:ext cx="109335" cy="3657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0957" y="0"/>
                  </a:moveTo>
                  <a:lnTo>
                    <a:pt x="50957" y="152929"/>
                  </a:lnTo>
                  <a:lnTo>
                    <a:pt x="45720" y="152929"/>
                  </a:lnTo>
                  <a:lnTo>
                    <a:pt x="45720" y="305859"/>
                  </a:lnTo>
                </a:path>
              </a:pathLst>
            </a:custGeom>
            <a:noFill/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932284" y="2027745"/>
              <a:ext cx="2942239" cy="3657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60673" y="0"/>
                  </a:moveTo>
                  <a:lnTo>
                    <a:pt x="2460673" y="152960"/>
                  </a:lnTo>
                  <a:lnTo>
                    <a:pt x="0" y="152960"/>
                  </a:lnTo>
                  <a:lnTo>
                    <a:pt x="0" y="305921"/>
                  </a:lnTo>
                </a:path>
              </a:pathLst>
            </a:custGeom>
            <a:noFill/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908868" y="2038379"/>
              <a:ext cx="2864766" cy="349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996"/>
                  </a:lnTo>
                  <a:lnTo>
                    <a:pt x="2395880" y="145996"/>
                  </a:lnTo>
                  <a:lnTo>
                    <a:pt x="2395880" y="291992"/>
                  </a:lnTo>
                </a:path>
              </a:pathLst>
            </a:custGeom>
            <a:noFill/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/>
          <p:cNvGrpSpPr/>
          <p:nvPr/>
        </p:nvGrpSpPr>
        <p:grpSpPr>
          <a:xfrm>
            <a:off x="1627037" y="1562016"/>
            <a:ext cx="2391319" cy="3469627"/>
            <a:chOff x="884638" y="2171615"/>
            <a:chExt cx="2391319" cy="3469627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907026" y="2189705"/>
              <a:ext cx="2368931" cy="93449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84638" y="2171615"/>
              <a:ext cx="2391318" cy="3469627"/>
              <a:chOff x="884638" y="2171615"/>
              <a:chExt cx="2391318" cy="3469627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884638" y="2171615"/>
                <a:ext cx="2353745" cy="95410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হোয়াইট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হ্যাকার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pic>
            <p:nvPicPr>
              <p:cNvPr id="13" name="Picture 12" descr="White Hat-1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2211" y="3276600"/>
                <a:ext cx="2353745" cy="236464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240868" y="1562016"/>
            <a:ext cx="2391319" cy="3565028"/>
            <a:chOff x="3498469" y="2171615"/>
            <a:chExt cx="2391319" cy="3565028"/>
          </a:xfrm>
          <a:noFill/>
        </p:grpSpPr>
        <p:pic>
          <p:nvPicPr>
            <p:cNvPr id="15" name="Picture 14" descr="black hat hacker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8469" y="3276600"/>
              <a:ext cx="2368931" cy="2460043"/>
            </a:xfrm>
            <a:prstGeom prst="rect">
              <a:avLst/>
            </a:prstGeom>
            <a:grpFill/>
            <a:ln w="2857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520857" y="2189705"/>
              <a:ext cx="2368931" cy="93449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8469" y="2171615"/>
              <a:ext cx="2353745" cy="5232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ব্ল্যাক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হ্যাট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হ্যাকার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85480" y="1562016"/>
            <a:ext cx="2467519" cy="3473916"/>
            <a:chOff x="6143081" y="2171615"/>
            <a:chExt cx="2467519" cy="3473916"/>
          </a:xfrm>
          <a:noFill/>
        </p:grpSpPr>
        <p:pic>
          <p:nvPicPr>
            <p:cNvPr id="19" name="Picture 18" descr="Grey Hacker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1669" y="3287989"/>
              <a:ext cx="2368931" cy="2357542"/>
            </a:xfrm>
            <a:prstGeom prst="rect">
              <a:avLst/>
            </a:prstGeom>
            <a:grpFill/>
            <a:ln w="28575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165469" y="2189705"/>
              <a:ext cx="2368931" cy="93449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43081" y="2171615"/>
              <a:ext cx="2353745" cy="5232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হ্যাট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হ্যাকার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894791" y="5334000"/>
            <a:ext cx="785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বি:দ্র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হ্যাকারকে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এথিক্যাল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হ্যাকারও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7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0688" y="1600200"/>
            <a:ext cx="7772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288" y="5491609"/>
            <a:ext cx="7772400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7" name="Picture 2" descr="E:\Motiar D. Content\Class Viii\Picture\পাঠ ১৮\ethical-hacking-1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6709"/>
          <a:stretch/>
        </p:blipFill>
        <p:spPr bwMode="auto">
          <a:xfrm>
            <a:off x="3490174" y="2514600"/>
            <a:ext cx="368808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588" y="5029200"/>
            <a:ext cx="81534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188" y="627965"/>
            <a:ext cx="7924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E:\Motiar D. Content\Class Viii\Picture\পাঠ ১৮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64" y="1295400"/>
            <a:ext cx="5006812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392" y="4648200"/>
            <a:ext cx="8153400" cy="18158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2092" y="533400"/>
            <a:ext cx="76200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92" y="1400175"/>
            <a:ext cx="4533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3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5422" y="312003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122" y="4800600"/>
            <a:ext cx="8305800" cy="15696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 বলা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ক্র্যাকার। এদের শক বা পেশাই হচ্ছে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Horses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১৮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2" y="1551709"/>
            <a:ext cx="4762500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\Desktop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35" y="1143000"/>
            <a:ext cx="481012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397" y="15240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570" y="6010343"/>
            <a:ext cx="574602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858596" y="537120"/>
            <a:ext cx="1492973" cy="1444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4339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5715000" cy="875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500"/>
              </a:lnSpc>
            </a:pP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5766" y="255431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কঃ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দল-খঃ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ব্লগ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দল-গঃ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দল-ঘঃ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দল-ঙঃ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spc="-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2800" spc="-1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1305580"/>
            <a:ext cx="8077201" cy="584775"/>
            <a:chOff x="2286000" y="1305580"/>
            <a:chExt cx="8077201" cy="584775"/>
          </a:xfrm>
        </p:grpSpPr>
        <p:sp>
          <p:nvSpPr>
            <p:cNvPr id="6" name="Rectangle 5"/>
            <p:cNvSpPr/>
            <p:nvPr/>
          </p:nvSpPr>
          <p:spPr>
            <a:xfrm>
              <a:off x="2286000" y="1305580"/>
              <a:ext cx="80772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অনলাইন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পরিচয়ের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</a:t>
              </a:r>
              <a:endParaRPr lang="en-US" sz="3200" spc="-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362200" y="1408640"/>
              <a:ext cx="304800" cy="34396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12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26928" y="212487"/>
            <a:ext cx="2667000" cy="1054487"/>
            <a:chOff x="3886200" y="212487"/>
            <a:chExt cx="2895600" cy="1115520"/>
          </a:xfrm>
        </p:grpSpPr>
        <p:sp>
          <p:nvSpPr>
            <p:cNvPr id="3" name="Oval 2"/>
            <p:cNvSpPr/>
            <p:nvPr/>
          </p:nvSpPr>
          <p:spPr>
            <a:xfrm>
              <a:off x="3886200" y="212487"/>
              <a:ext cx="2895600" cy="1115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78151" y="381000"/>
              <a:ext cx="272744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defRPr/>
              </a:pPr>
              <a:r>
                <a:rPr lang="bn-BD" sz="4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64559" y="1497176"/>
            <a:ext cx="8597257" cy="2319015"/>
            <a:chOff x="1052432" y="1497176"/>
            <a:chExt cx="8486936" cy="2319015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1052432" y="1497176"/>
              <a:ext cx="8486936" cy="2160424"/>
            </a:xfrm>
            <a:prstGeom prst="flowChartAlternateProcess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3900" y="1600200"/>
              <a:ext cx="49911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জয়দেব কুমার মন্ডল।</a:t>
              </a:r>
              <a:endParaRPr lang="bn-IN" sz="4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  <a:endParaRPr lang="en-US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16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 বিদ্যালয়।</a:t>
              </a:r>
              <a:endParaRPr lang="bn-BD" sz="1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ভান্ডারিয়া, পিরোজপুর</a:t>
              </a:r>
              <a:r>
                <a:rPr lang="bn-IN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b="1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E-mail-joyshinha@gmail.com</a:t>
              </a:r>
              <a:endParaRPr lang="en-US" sz="16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Cont:01775902929</a:t>
              </a:r>
              <a:endParaRPr lang="bn-BD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78928" y="3886441"/>
            <a:ext cx="8582889" cy="2568949"/>
            <a:chOff x="1066800" y="3886441"/>
            <a:chExt cx="8582889" cy="2568949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1066800" y="3887802"/>
              <a:ext cx="8486936" cy="2160424"/>
            </a:xfrm>
            <a:prstGeom prst="flowChartAlternateProcess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3962400"/>
              <a:ext cx="523008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অধ্যায়ঃ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তৃতীয়</a:t>
              </a:r>
              <a:endParaRPr lang="en-US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পাঠঃ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১৮ (</a:t>
              </a:r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অনলাইন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পরিচয়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ও </a:t>
              </a:r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তার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নিরাপত্তা</a:t>
              </a:r>
              <a:r>
                <a:rPr lang="en-US" sz="24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)</a:t>
              </a:r>
            </a:p>
            <a:p>
              <a:pPr algn="ctr"/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6800" y="3886441"/>
              <a:ext cx="1799431" cy="2133359"/>
              <a:chOff x="533400" y="2971800"/>
              <a:chExt cx="2590800" cy="337820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971800"/>
                <a:ext cx="2590800" cy="3378201"/>
              </a:xfrm>
              <a:prstGeom prst="rect">
                <a:avLst/>
              </a:prstGeom>
              <a:ln w="190500" cap="sq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5" name="Picture 14" descr="retired_greg_working__a_ha_bb0z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4055375"/>
                <a:ext cx="1143000" cy="129503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6" name="Picture 15" descr="E:\joy\DSC_6797gggggg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054" y="1677464"/>
            <a:ext cx="1582305" cy="180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0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044" y="175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137" y="3720405"/>
            <a:ext cx="826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8658143"/>
              </p:ext>
            </p:extLst>
          </p:nvPr>
        </p:nvGraphicFramePr>
        <p:xfrm>
          <a:off x="6483444" y="638115"/>
          <a:ext cx="3911600" cy="96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537" y="4292016"/>
            <a:ext cx="28785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সরল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588" y="5099575"/>
            <a:ext cx="28484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জটিল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93" y="4243625"/>
            <a:ext cx="30235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সহজ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850" y="5099575"/>
            <a:ext cx="30543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538" y="2286000"/>
            <a:ext cx="28785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 ১টি।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7937" y="2286000"/>
            <a:ext cx="29362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4537" y="2981980"/>
            <a:ext cx="28785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৩ট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0789" y="2979892"/>
            <a:ext cx="29733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৪টি।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07603756"/>
              </p:ext>
            </p:extLst>
          </p:nvPr>
        </p:nvGraphicFramePr>
        <p:xfrm>
          <a:off x="6635844" y="736600"/>
          <a:ext cx="377468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8-Point Star 13"/>
          <p:cNvSpPr/>
          <p:nvPr/>
        </p:nvSpPr>
        <p:spPr>
          <a:xfrm>
            <a:off x="3892644" y="304800"/>
            <a:ext cx="2667000" cy="1092488"/>
          </a:xfrm>
          <a:prstGeom prst="star8">
            <a:avLst/>
          </a:prstGeom>
          <a:pattFill prst="pct2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2739" y="5754469"/>
            <a:ext cx="446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8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4" grpId="5">
        <p:bldAsOne/>
      </p:bldGraphic>
      <p:bldP spid="5" grpId="0" animBg="1"/>
      <p:bldP spid="6" grpId="0" animBg="1"/>
      <p:bldP spid="7" grpId="0" animBg="1"/>
      <p:bldP spid="8" grpId="0" animBg="1"/>
      <p:bldGraphic spid="13" grpId="0">
        <p:bldAsOne/>
      </p:bldGraphic>
      <p:bldGraphic spid="13" grpId="1">
        <p:bldAsOne/>
      </p:bldGraphic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530550"/>
            <a:ext cx="2590800" cy="79197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z="6350"/>
        </p:spPr>
        <p:txBody>
          <a:bodyPr wrap="square">
            <a:prstTxWarp prst="textCan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6000" dirty="0">
                <a:ln w="6600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6600">
                <a:solidFill>
                  <a:srgbClr val="7030A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0552" y="3201839"/>
            <a:ext cx="4953000" cy="696344"/>
            <a:chOff x="2209800" y="1828800"/>
            <a:chExt cx="3221887" cy="696344"/>
          </a:xfrm>
        </p:grpSpPr>
        <p:sp>
          <p:nvSpPr>
            <p:cNvPr id="4" name="Rectangle 3"/>
            <p:cNvSpPr/>
            <p:nvPr/>
          </p:nvSpPr>
          <p:spPr>
            <a:xfrm>
              <a:off x="2491459" y="1828800"/>
              <a:ext cx="2940228" cy="696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হ্যাকিং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209800" y="1905000"/>
              <a:ext cx="152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60552" y="3160875"/>
            <a:ext cx="6553200" cy="696344"/>
            <a:chOff x="1219200" y="2514600"/>
            <a:chExt cx="4953000" cy="696344"/>
          </a:xfrm>
        </p:grpSpPr>
        <p:sp>
          <p:nvSpPr>
            <p:cNvPr id="7" name="Rectangle 6"/>
            <p:cNvSpPr/>
            <p:nvPr/>
          </p:nvSpPr>
          <p:spPr>
            <a:xfrm>
              <a:off x="1500728" y="2514600"/>
              <a:ext cx="4671472" cy="696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হ্যাকার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19200" y="2657152"/>
              <a:ext cx="152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71600" y="3187702"/>
            <a:ext cx="6302602" cy="696344"/>
            <a:chOff x="1219297" y="3266056"/>
            <a:chExt cx="6302602" cy="696344"/>
          </a:xfrm>
        </p:grpSpPr>
        <p:sp>
          <p:nvSpPr>
            <p:cNvPr id="10" name="Rectangle 9"/>
            <p:cNvSpPr/>
            <p:nvPr/>
          </p:nvSpPr>
          <p:spPr>
            <a:xfrm>
              <a:off x="1447800" y="3266056"/>
              <a:ext cx="6074099" cy="696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সংশোধিত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কবে</a:t>
              </a:r>
              <a:r>
                <a:rPr lang="en-US" sz="3200" spc="-1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19297" y="3389102"/>
              <a:ext cx="152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9200" y="3168569"/>
            <a:ext cx="8713606" cy="688650"/>
            <a:chOff x="1486907" y="4419600"/>
            <a:chExt cx="8713606" cy="688650"/>
          </a:xfrm>
        </p:grpSpPr>
        <p:sp>
          <p:nvSpPr>
            <p:cNvPr id="13" name="Rectangle 12"/>
            <p:cNvSpPr/>
            <p:nvPr/>
          </p:nvSpPr>
          <p:spPr>
            <a:xfrm>
              <a:off x="1486907" y="4419600"/>
              <a:ext cx="8713606" cy="688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82550" h="38100" prst="coolSlant"/>
                <a:contourClr>
                  <a:srgbClr val="DDDDDD"/>
                </a:contourClr>
              </a:sp3d>
            </a:bodyPr>
            <a:lstStyle/>
            <a:p>
              <a:pPr>
                <a:lnSpc>
                  <a:spcPts val="5000"/>
                </a:lnSpc>
              </a:pPr>
              <a:r>
                <a:rPr lang="bn-BD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হ্যাকিং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শাস্তির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বিধান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50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000" spc="-1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50642" y="4552568"/>
              <a:ext cx="152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21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751283"/>
            <a:ext cx="9807262" cy="707886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মারাত্নক অপরাধ”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উক্তির সপক্ষে যুক্তি দেখাও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16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Motiar D. Content\Class Viii\Picture\পাঠ ১৮\0019b91e920a123b5cb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6" y="3048000"/>
            <a:ext cx="6477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202" y="4724400"/>
            <a:ext cx="8077200" cy="1323439"/>
          </a:xfrm>
          <a:prstGeom prst="rect">
            <a:avLst/>
          </a:prstGeom>
          <a:solidFill>
            <a:srgbClr val="FFCCCC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চুরির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হ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থেকে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রক্ষার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জন্য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প্রয়োজন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987" y="4659638"/>
            <a:ext cx="665258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অনলাইন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376" y="5148737"/>
            <a:ext cx="5584731" cy="83099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8051" y="3276600"/>
            <a:ext cx="728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joyshinha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@yahoo.com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1327" y="2209800"/>
            <a:ext cx="814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joyshinha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@facebook.com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278" y="1369092"/>
            <a:ext cx="7077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joyshinha</a:t>
            </a:r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@gmail.com</a:t>
            </a:r>
            <a:endParaRPr lang="en-US" sz="5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5109" y="381000"/>
            <a:ext cx="66524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BD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এইগুল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ো</a:t>
            </a:r>
            <a:r>
              <a:rPr lang="bn-BD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কে </a:t>
            </a: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 বলে?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83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575" y="381000"/>
            <a:ext cx="8610600" cy="875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500"/>
              </a:lnSpc>
            </a:pP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Motiar D. Content\Class Viii\Picture\পাঠ ১৮\F_ID-Theft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24" y="2667000"/>
            <a:ext cx="5257800" cy="33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515" y="1295400"/>
            <a:ext cx="797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3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8283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u="sng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883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483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2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115" y="22860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624" y="4426527"/>
            <a:ext cx="8153400" cy="206210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0"/>
            </a:endParaRPr>
          </a:p>
        </p:txBody>
      </p:sp>
      <p:pic>
        <p:nvPicPr>
          <p:cNvPr id="4" name="Picture 2" descr="C:\Users\RAFI\Desktop\New folder\idcar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24" y="990600"/>
            <a:ext cx="5410200" cy="30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1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834" y="599182"/>
            <a:ext cx="7924800" cy="107721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4021434" y="1524000"/>
            <a:ext cx="2286000" cy="3657600"/>
          </a:xfrm>
          <a:prstGeom prst="rightArrow">
            <a:avLst>
              <a:gd name="adj1" fmla="val 65311"/>
              <a:gd name="adj2" fmla="val 2990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634" y="5174159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</a:t>
            </a:r>
            <a:r>
              <a:rPr lang="en-US" sz="4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joyshinha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facebook.com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634" y="2473036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353768" y="1785253"/>
            <a:ext cx="3323985" cy="3802546"/>
          </a:xfrm>
          <a:prstGeom prst="rightArrow">
            <a:avLst>
              <a:gd name="adj1" fmla="val 70000"/>
              <a:gd name="adj2" fmla="val 2818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7334" y="4963798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joyshinha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@gmail.com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660" y="2024531"/>
            <a:ext cx="236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ব্লগিং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3524403" y="1761179"/>
            <a:ext cx="3127662" cy="3505200"/>
          </a:xfrm>
          <a:prstGeom prst="rightArrow">
            <a:avLst>
              <a:gd name="adj1" fmla="val 65126"/>
              <a:gd name="adj2" fmla="val 20619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7834" y="5348518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bigganblog</a:t>
            </a:r>
            <a:r>
              <a:rPr lang="en-US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.com</a:t>
            </a:r>
            <a:endParaRPr lang="en-US" sz="5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9533" y="2042279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প্রোফাইলের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7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 animBg="1"/>
      <p:bldP spid="7" grpId="0"/>
      <p:bldP spid="7" grpId="1"/>
      <p:bldP spid="8" grpId="0"/>
      <p:bldP spid="9" grpId="0" animBg="1"/>
      <p:bldP spid="9" grpId="1" animBg="1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958" y="4267199"/>
            <a:ext cx="7438255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6351" y="2442865"/>
            <a:ext cx="4572000" cy="92333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  <a:endParaRPr lang="en-US" sz="5400" b="1" cap="none" spc="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8124" y="263880"/>
            <a:ext cx="8417805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9951" y="4801850"/>
            <a:ext cx="8253002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90" y="2000250"/>
            <a:ext cx="5419725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2270" y="5334000"/>
            <a:ext cx="8804012" cy="707886"/>
          </a:xfrm>
          <a:prstGeom prst="rect">
            <a:avLst/>
          </a:prstGeom>
          <a:solidFill>
            <a:srgbClr val="FFCCCC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শক্তিমাত্রা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4" y="1272747"/>
            <a:ext cx="387667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0" y="1524000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97328" y="5532052"/>
            <a:ext cx="8417805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সংশ্লিস্ট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E:\Motiar D. Content\Class Viii\Picture\পাঠ ১৮\India_Codejam-714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48" y="1371600"/>
            <a:ext cx="3980303" cy="3470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Picture 3" descr="E:\Motiar D. Content\Class Viii\Picture\পাঠ ১৮\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 bwMode="auto">
          <a:xfrm>
            <a:off x="5713284" y="1228725"/>
            <a:ext cx="379614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1373751" y="5095964"/>
            <a:ext cx="8153401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ম্যানেজারে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lastpass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keepass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E:\Motiar D. Content\Class Viii\Picture\পাঠ ১৮\l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51" y="1600200"/>
            <a:ext cx="388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Motiar D. Content\Class Viii\Picture\পাঠ ১৮\RLjW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9" y="1228725"/>
            <a:ext cx="369569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24025" y="5638800"/>
            <a:ext cx="7696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2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31" y="1524000"/>
            <a:ext cx="38481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51" y="1752600"/>
            <a:ext cx="358140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202551" y="3733800"/>
            <a:ext cx="685800" cy="1905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83551" y="3962400"/>
            <a:ext cx="762000" cy="167640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07751" y="4191000"/>
            <a:ext cx="1524000" cy="171450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07751" y="4476750"/>
            <a:ext cx="1524000" cy="1714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5" y="1792069"/>
            <a:ext cx="5905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4" name="Rectangle 23"/>
          <p:cNvSpPr/>
          <p:nvPr/>
        </p:nvSpPr>
        <p:spPr>
          <a:xfrm>
            <a:off x="1221351" y="4422338"/>
            <a:ext cx="8850698" cy="1292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অক্ষর (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A-Z),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(0-9)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(@+_)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1011" y="1760112"/>
            <a:ext cx="5715000" cy="8290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500"/>
              </a:lnSpc>
            </a:pP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কাজ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97358" y="4630321"/>
            <a:ext cx="7587270" cy="1531188"/>
            <a:chOff x="1397358" y="4630321"/>
            <a:chExt cx="7587270" cy="1531188"/>
          </a:xfrm>
        </p:grpSpPr>
        <p:sp>
          <p:nvSpPr>
            <p:cNvPr id="5" name="Rectangle 4"/>
            <p:cNvSpPr/>
            <p:nvPr/>
          </p:nvSpPr>
          <p:spPr>
            <a:xfrm>
              <a:off x="2588170" y="5427975"/>
              <a:ext cx="57150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3200" spc="-150" dirty="0" err="1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</a:t>
              </a:r>
              <a:r>
                <a:rPr lang="en-US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গোপনীয়তার</a:t>
              </a:r>
              <a:r>
                <a:rPr lang="en-US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দুটি </a:t>
              </a:r>
              <a:r>
                <a:rPr lang="en-US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টিপস্</a:t>
              </a:r>
              <a:r>
                <a:rPr lang="en-US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spc="-150" dirty="0" smtClean="0">
                  <a:ln w="1143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লিখ।</a:t>
              </a:r>
              <a:endParaRPr lang="en-US" sz="3200" spc="-150" dirty="0" smtClean="0">
                <a:ln w="1143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97358" y="4630321"/>
              <a:ext cx="7587270" cy="1346951"/>
              <a:chOff x="2168067" y="4801047"/>
              <a:chExt cx="4724400" cy="134695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168067" y="4801047"/>
                <a:ext cx="4724400" cy="79765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lnSpc>
                    <a:spcPts val="5500"/>
                  </a:lnSpc>
                </a:pPr>
                <a:r>
                  <a:rPr lang="en-US" sz="3200" b="1" spc="-150" dirty="0" err="1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</a:t>
                </a:r>
                <a:r>
                  <a:rPr lang="bn-BD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200" b="1" spc="-150" dirty="0" err="1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লাইন</a:t>
                </a:r>
                <a:r>
                  <a:rPr lang="en-US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spc="-150" dirty="0" err="1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পরিচয়ের</a:t>
                </a:r>
                <a:r>
                  <a:rPr lang="en-US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spc="-150" dirty="0" err="1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spc="-150" dirty="0" err="1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spc="-150" dirty="0" smtClean="0">
                    <a:ln w="1143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লিখ।</a:t>
                </a:r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2673954" y="5105400"/>
                <a:ext cx="167463" cy="433029"/>
              </a:xfrm>
              <a:prstGeom prst="can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Can 8"/>
              <p:cNvSpPr/>
              <p:nvPr/>
            </p:nvSpPr>
            <p:spPr>
              <a:xfrm>
                <a:off x="2662501" y="5714969"/>
                <a:ext cx="167463" cy="433029"/>
              </a:xfrm>
              <a:prstGeom prst="can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34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676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NikoshLightBAN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11</cp:revision>
  <dcterms:created xsi:type="dcterms:W3CDTF">2018-04-13T04:38:40Z</dcterms:created>
  <dcterms:modified xsi:type="dcterms:W3CDTF">2018-04-27T04:19:21Z</dcterms:modified>
</cp:coreProperties>
</file>