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02" r:id="rId2"/>
    <p:sldId id="262" r:id="rId3"/>
    <p:sldId id="285" r:id="rId4"/>
    <p:sldId id="264" r:id="rId5"/>
    <p:sldId id="260" r:id="rId6"/>
    <p:sldId id="273" r:id="rId7"/>
    <p:sldId id="267" r:id="rId8"/>
    <p:sldId id="296" r:id="rId9"/>
    <p:sldId id="286" r:id="rId10"/>
    <p:sldId id="297" r:id="rId11"/>
    <p:sldId id="293" r:id="rId12"/>
    <p:sldId id="294" r:id="rId13"/>
    <p:sldId id="300" r:id="rId14"/>
    <p:sldId id="279" r:id="rId15"/>
    <p:sldId id="284" r:id="rId16"/>
    <p:sldId id="301" r:id="rId17"/>
    <p:sldId id="281" r:id="rId18"/>
    <p:sldId id="283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98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71" autoAdjust="0"/>
  </p:normalViewPr>
  <p:slideViewPr>
    <p:cSldViewPr>
      <p:cViewPr>
        <p:scale>
          <a:sx n="60" d="100"/>
          <a:sy n="60" d="100"/>
        </p:scale>
        <p:origin x="-1512" y="-2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CEA1A-6AB6-4B90-9CD9-7DB800E6C735}" type="datetimeFigureOut">
              <a:rPr lang="en-AU" smtClean="0"/>
              <a:pPr/>
              <a:t>3/07/2020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746-766F-487A-A430-8FA1989D3C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428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746-766F-487A-A430-8FA1989D3CA5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56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3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99" y="274643"/>
            <a:ext cx="65214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39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9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9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57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7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6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28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5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zu21974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0753" y="1524000"/>
            <a:ext cx="4325678" cy="2684904"/>
            <a:chOff x="2207825" y="1981200"/>
            <a:chExt cx="5891320" cy="3581402"/>
          </a:xfrm>
        </p:grpSpPr>
        <p:sp>
          <p:nvSpPr>
            <p:cNvPr id="2" name="Rectangle 1"/>
            <p:cNvSpPr/>
            <p:nvPr/>
          </p:nvSpPr>
          <p:spPr>
            <a:xfrm>
              <a:off x="2209800" y="1993075"/>
              <a:ext cx="5887370" cy="3569525"/>
            </a:xfrm>
            <a:prstGeom prst="rect">
              <a:avLst/>
            </a:prstGeom>
            <a:solidFill>
              <a:srgbClr val="1898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09800" y="5562600"/>
              <a:ext cx="588934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09800" y="1981200"/>
              <a:ext cx="0" cy="3581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07825" y="1993075"/>
              <a:ext cx="588934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098808" y="1981200"/>
              <a:ext cx="0" cy="3581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 flipH="1">
              <a:off x="3623491" y="2618096"/>
              <a:ext cx="2366755" cy="236675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3776" y="533400"/>
            <a:ext cx="35782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662" y="4800600"/>
            <a:ext cx="25539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791200"/>
            <a:ext cx="24705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দৈর্ঘ-প্রস্থর অনুপাত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0662" y="5791200"/>
            <a:ext cx="25539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বৃত্তটির ব্যাসার্ধ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7876" y="5791200"/>
            <a:ext cx="240161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বৃত্তর অবস্থান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759" y="4808537"/>
            <a:ext cx="24441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533400"/>
            <a:ext cx="44646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 তথ্য জানতে নীচের বোতাম গুলিতে ক্লিক করি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29200" y="1828800"/>
            <a:ext cx="4648200" cy="2743200"/>
            <a:chOff x="-1790700" y="4419600"/>
            <a:chExt cx="4648200" cy="2743200"/>
          </a:xfrm>
        </p:grpSpPr>
        <p:sp>
          <p:nvSpPr>
            <p:cNvPr id="46" name="16-Point Star 45"/>
            <p:cNvSpPr/>
            <p:nvPr/>
          </p:nvSpPr>
          <p:spPr>
            <a:xfrm>
              <a:off x="-1790700" y="4419600"/>
              <a:ext cx="4648200" cy="2743200"/>
            </a:xfrm>
            <a:prstGeom prst="star16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219200" y="5323582"/>
              <a:ext cx="3456452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জাতীয় পতাকা </a:t>
              </a:r>
              <a:endPara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আয়তাকার।</a:t>
              </a:r>
              <a:endParaRPr lang="en-AU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29200" y="1828800"/>
            <a:ext cx="4648200" cy="2743200"/>
            <a:chOff x="3733800" y="-914400"/>
            <a:chExt cx="4648200" cy="2743200"/>
          </a:xfrm>
        </p:grpSpPr>
        <p:sp>
          <p:nvSpPr>
            <p:cNvPr id="44" name="16-Point Star 43"/>
            <p:cNvSpPr/>
            <p:nvPr/>
          </p:nvSpPr>
          <p:spPr>
            <a:xfrm>
              <a:off x="3733800" y="-914400"/>
              <a:ext cx="4648200" cy="2743200"/>
            </a:xfrm>
            <a:prstGeom prst="star16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9600" y="0"/>
              <a:ext cx="3244632" cy="1230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18981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জাতীয় পতাকা </a:t>
              </a:r>
              <a:endParaRPr lang="bn-IN" sz="3200" dirty="0" smtClean="0">
                <a:solidFill>
                  <a:srgbClr val="18981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solidFill>
                    <a:srgbClr val="18981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লাল-সবুজ রঙের</a:t>
              </a:r>
              <a:endParaRPr lang="en-AU" sz="3200" dirty="0">
                <a:solidFill>
                  <a:srgbClr val="18981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29200" y="1828800"/>
            <a:ext cx="4648200" cy="2743200"/>
            <a:chOff x="8001000" y="76200"/>
            <a:chExt cx="4648200" cy="2743200"/>
          </a:xfrm>
        </p:grpSpPr>
        <p:sp>
          <p:nvSpPr>
            <p:cNvPr id="43" name="16-Point Star 42"/>
            <p:cNvSpPr/>
            <p:nvPr/>
          </p:nvSpPr>
          <p:spPr>
            <a:xfrm>
              <a:off x="8001000" y="76200"/>
              <a:ext cx="4648200" cy="2743200"/>
            </a:xfrm>
            <a:prstGeom prst="star16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5467" y="869732"/>
              <a:ext cx="3419266" cy="11440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পতাকার </a:t>
              </a:r>
            </a:p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দৈর্ঘ-প্রস্থর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অনুপাত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১০</a:t>
              </a:r>
              <a:r>
                <a:rPr lang="en-AU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29200" y="1828800"/>
            <a:ext cx="4648200" cy="2743200"/>
            <a:chOff x="5029200" y="1784132"/>
            <a:chExt cx="4648200" cy="2743200"/>
          </a:xfrm>
        </p:grpSpPr>
        <p:sp>
          <p:nvSpPr>
            <p:cNvPr id="31" name="16-Point Star 30"/>
            <p:cNvSpPr/>
            <p:nvPr/>
          </p:nvSpPr>
          <p:spPr>
            <a:xfrm>
              <a:off x="5029200" y="1784132"/>
              <a:ext cx="4648200" cy="2743200"/>
            </a:xfrm>
            <a:prstGeom prst="star16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42982" y="2392740"/>
              <a:ext cx="314861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 </a:t>
              </a:r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বৃত্তটির ব্যাসার্ধ </a:t>
              </a:r>
            </a:p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 পতাকার দৈর্ঘ্যর </a:t>
              </a:r>
            </a:p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পাঁচ ভাগের এক ভাগ।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29200" y="1828800"/>
            <a:ext cx="4648200" cy="2743200"/>
            <a:chOff x="4038600" y="-70991"/>
            <a:chExt cx="4648200" cy="2743200"/>
          </a:xfrm>
        </p:grpSpPr>
        <p:sp>
          <p:nvSpPr>
            <p:cNvPr id="45" name="16-Point Star 44"/>
            <p:cNvSpPr/>
            <p:nvPr/>
          </p:nvSpPr>
          <p:spPr>
            <a:xfrm>
              <a:off x="4038600" y="-70991"/>
              <a:ext cx="4648200" cy="2743200"/>
            </a:xfrm>
            <a:prstGeom prst="star16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3000" y="762000"/>
              <a:ext cx="28135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 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বৃত্তটি পতাকার </a:t>
              </a:r>
            </a:p>
            <a:p>
              <a:pPr algn="ctr"/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খানিকটা বাম পাশে।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014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057400" y="685800"/>
            <a:ext cx="57406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১০”/৬” একটি আয়তক্ষেত্র আঁকি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685800"/>
            <a:ext cx="50722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জাতীয় পতাকা আঁকতে শিখি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09800" y="1993075"/>
            <a:ext cx="5887370" cy="3569525"/>
          </a:xfrm>
          <a:prstGeom prst="rect">
            <a:avLst/>
          </a:prstGeom>
          <a:solidFill>
            <a:srgbClr val="1898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6324600" cy="3389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1494845"/>
            <a:ext cx="4419600" cy="4079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62600"/>
            <a:ext cx="6477000" cy="92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89" y="3505068"/>
            <a:ext cx="2230636" cy="205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7446" y="2231972"/>
            <a:ext cx="6477000" cy="92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5" y="3522784"/>
            <a:ext cx="2224585" cy="20534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9800" y="5562600"/>
            <a:ext cx="588934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09800" y="1981200"/>
            <a:ext cx="0" cy="3581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5" y="-35625"/>
            <a:ext cx="2224585" cy="205346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207825" y="1993075"/>
            <a:ext cx="588934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1828" y="2548647"/>
            <a:ext cx="6477000" cy="92250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8098808" y="1981200"/>
            <a:ext cx="0" cy="3581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8348">
            <a:off x="6139640" y="3904428"/>
            <a:ext cx="2230636" cy="205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646" y="1616995"/>
            <a:ext cx="6477000" cy="922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8348">
            <a:off x="1474246" y="350324"/>
            <a:ext cx="2230636" cy="20590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3420374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725754" y="161207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34200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098808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09800" y="161207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8348">
            <a:off x="255046" y="374772"/>
            <a:ext cx="2230636" cy="205904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2169225" y="1957450"/>
            <a:ext cx="68580" cy="685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9553" y="2853447"/>
            <a:ext cx="6477000" cy="9225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99367"/>
            <a:ext cx="6477000" cy="9225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13" y="1752600"/>
            <a:ext cx="2224585" cy="2053463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2209800" y="3809998"/>
            <a:ext cx="5889345" cy="2"/>
          </a:xfrm>
          <a:prstGeom prst="line">
            <a:avLst/>
          </a:prstGeom>
          <a:ln w="19050">
            <a:solidFill>
              <a:srgbClr val="1898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8348">
            <a:off x="2924518" y="3933996"/>
            <a:ext cx="2230636" cy="2059048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4876800" y="2002808"/>
            <a:ext cx="0" cy="3581400"/>
          </a:xfrm>
          <a:prstGeom prst="line">
            <a:avLst/>
          </a:prstGeom>
          <a:ln w="19050">
            <a:solidFill>
              <a:srgbClr val="18981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19783" y="1033006"/>
            <a:ext cx="2875265" cy="1918459"/>
            <a:chOff x="3506760" y="2277143"/>
            <a:chExt cx="2875265" cy="1918459"/>
          </a:xfrm>
        </p:grpSpPr>
        <p:grpSp>
          <p:nvGrpSpPr>
            <p:cNvPr id="71" name="Group 70"/>
            <p:cNvGrpSpPr/>
            <p:nvPr/>
          </p:nvGrpSpPr>
          <p:grpSpPr>
            <a:xfrm>
              <a:off x="4788033" y="3219448"/>
              <a:ext cx="1593992" cy="976154"/>
              <a:chOff x="6552304" y="577626"/>
              <a:chExt cx="1593992" cy="976154"/>
            </a:xfrm>
          </p:grpSpPr>
          <p:grpSp>
            <p:nvGrpSpPr>
              <p:cNvPr id="79" name="Group 22"/>
              <p:cNvGrpSpPr/>
              <p:nvPr/>
            </p:nvGrpSpPr>
            <p:grpSpPr>
              <a:xfrm rot="5085773">
                <a:off x="6975576" y="383060"/>
                <a:ext cx="747448" cy="1593992"/>
                <a:chOff x="4227059" y="1221285"/>
                <a:chExt cx="747448" cy="1593992"/>
              </a:xfrm>
            </p:grpSpPr>
            <p:sp>
              <p:nvSpPr>
                <p:cNvPr id="82" name="Isosceles Triangle 35"/>
                <p:cNvSpPr/>
                <p:nvPr/>
              </p:nvSpPr>
              <p:spPr>
                <a:xfrm rot="19436746">
                  <a:off x="4409112" y="1221285"/>
                  <a:ext cx="343777" cy="970596"/>
                </a:xfrm>
                <a:custGeom>
                  <a:avLst/>
                  <a:gdLst>
                    <a:gd name="connsiteX0" fmla="*/ 0 w 222808"/>
                    <a:gd name="connsiteY0" fmla="*/ 966318 h 966318"/>
                    <a:gd name="connsiteX1" fmla="*/ 111404 w 222808"/>
                    <a:gd name="connsiteY1" fmla="*/ 0 h 966318"/>
                    <a:gd name="connsiteX2" fmla="*/ 222808 w 222808"/>
                    <a:gd name="connsiteY2" fmla="*/ 966318 h 966318"/>
                    <a:gd name="connsiteX3" fmla="*/ 0 w 222808"/>
                    <a:gd name="connsiteY3" fmla="*/ 966318 h 966318"/>
                    <a:gd name="connsiteX0" fmla="*/ 120969 w 343777"/>
                    <a:gd name="connsiteY0" fmla="*/ 970596 h 970596"/>
                    <a:gd name="connsiteX1" fmla="*/ 0 w 343777"/>
                    <a:gd name="connsiteY1" fmla="*/ 0 h 970596"/>
                    <a:gd name="connsiteX2" fmla="*/ 343777 w 343777"/>
                    <a:gd name="connsiteY2" fmla="*/ 970596 h 970596"/>
                    <a:gd name="connsiteX3" fmla="*/ 120969 w 343777"/>
                    <a:gd name="connsiteY3" fmla="*/ 970596 h 97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777" h="970596">
                      <a:moveTo>
                        <a:pt x="120969" y="970596"/>
                      </a:moveTo>
                      <a:lnTo>
                        <a:pt x="0" y="0"/>
                      </a:lnTo>
                      <a:lnTo>
                        <a:pt x="343777" y="970596"/>
                      </a:lnTo>
                      <a:lnTo>
                        <a:pt x="120969" y="970596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37"/>
                <p:cNvSpPr/>
                <p:nvPr/>
              </p:nvSpPr>
              <p:spPr>
                <a:xfrm rot="13055931">
                  <a:off x="4227059" y="1828487"/>
                  <a:ext cx="547659" cy="986790"/>
                </a:xfrm>
                <a:custGeom>
                  <a:avLst/>
                  <a:gdLst>
                    <a:gd name="connsiteX0" fmla="*/ 0 w 169007"/>
                    <a:gd name="connsiteY0" fmla="*/ 987843 h 987843"/>
                    <a:gd name="connsiteX1" fmla="*/ 84504 w 169007"/>
                    <a:gd name="connsiteY1" fmla="*/ 0 h 987843"/>
                    <a:gd name="connsiteX2" fmla="*/ 169007 w 169007"/>
                    <a:gd name="connsiteY2" fmla="*/ 987843 h 987843"/>
                    <a:gd name="connsiteX3" fmla="*/ 0 w 169007"/>
                    <a:gd name="connsiteY3" fmla="*/ 987843 h 987843"/>
                    <a:gd name="connsiteX0" fmla="*/ 0 w 516954"/>
                    <a:gd name="connsiteY0" fmla="*/ 850709 h 850709"/>
                    <a:gd name="connsiteX1" fmla="*/ 516954 w 516954"/>
                    <a:gd name="connsiteY1" fmla="*/ 0 h 850709"/>
                    <a:gd name="connsiteX2" fmla="*/ 169007 w 516954"/>
                    <a:gd name="connsiteY2" fmla="*/ 850709 h 850709"/>
                    <a:gd name="connsiteX3" fmla="*/ 0 w 516954"/>
                    <a:gd name="connsiteY3" fmla="*/ 850709 h 85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954" h="850709">
                      <a:moveTo>
                        <a:pt x="0" y="850709"/>
                      </a:moveTo>
                      <a:lnTo>
                        <a:pt x="516954" y="0"/>
                      </a:lnTo>
                      <a:lnTo>
                        <a:pt x="169007" y="850709"/>
                      </a:lnTo>
                      <a:lnTo>
                        <a:pt x="0" y="850709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onut 83"/>
                <p:cNvSpPr/>
                <p:nvPr/>
              </p:nvSpPr>
              <p:spPr>
                <a:xfrm>
                  <a:off x="4724641" y="1929821"/>
                  <a:ext cx="249866" cy="228600"/>
                </a:xfrm>
                <a:prstGeom prst="donu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13641">
                <a:off x="7582170" y="577626"/>
                <a:ext cx="487720" cy="519390"/>
              </a:xfrm>
              <a:prstGeom prst="rect">
                <a:avLst/>
              </a:prstGeom>
            </p:spPr>
          </p:pic>
          <p:sp>
            <p:nvSpPr>
              <p:cNvPr id="81" name="Arc 80"/>
              <p:cNvSpPr/>
              <p:nvPr/>
            </p:nvSpPr>
            <p:spPr>
              <a:xfrm rot="2346399">
                <a:off x="7506812" y="1037983"/>
                <a:ext cx="178999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506760" y="2277143"/>
              <a:ext cx="1598736" cy="981487"/>
              <a:chOff x="3613635" y="2312768"/>
              <a:chExt cx="1598736" cy="981487"/>
            </a:xfrm>
          </p:grpSpPr>
          <p:grpSp>
            <p:nvGrpSpPr>
              <p:cNvPr id="73" name="Group 72"/>
              <p:cNvGrpSpPr/>
              <p:nvPr/>
            </p:nvGrpSpPr>
            <p:grpSpPr>
              <a:xfrm rot="10800000">
                <a:off x="3613635" y="2312768"/>
                <a:ext cx="1598736" cy="720639"/>
                <a:chOff x="5251540" y="2202574"/>
                <a:chExt cx="1598736" cy="720639"/>
              </a:xfrm>
            </p:grpSpPr>
            <p:sp>
              <p:nvSpPr>
                <p:cNvPr id="75" name="Isosceles Triangle 35"/>
                <p:cNvSpPr/>
                <p:nvPr/>
              </p:nvSpPr>
              <p:spPr>
                <a:xfrm rot="2922519">
                  <a:off x="6193089" y="2014720"/>
                  <a:ext cx="343777" cy="970596"/>
                </a:xfrm>
                <a:custGeom>
                  <a:avLst/>
                  <a:gdLst>
                    <a:gd name="connsiteX0" fmla="*/ 0 w 222808"/>
                    <a:gd name="connsiteY0" fmla="*/ 966318 h 966318"/>
                    <a:gd name="connsiteX1" fmla="*/ 111404 w 222808"/>
                    <a:gd name="connsiteY1" fmla="*/ 0 h 966318"/>
                    <a:gd name="connsiteX2" fmla="*/ 222808 w 222808"/>
                    <a:gd name="connsiteY2" fmla="*/ 966318 h 966318"/>
                    <a:gd name="connsiteX3" fmla="*/ 0 w 222808"/>
                    <a:gd name="connsiteY3" fmla="*/ 966318 h 966318"/>
                    <a:gd name="connsiteX0" fmla="*/ 120969 w 343777"/>
                    <a:gd name="connsiteY0" fmla="*/ 970596 h 970596"/>
                    <a:gd name="connsiteX1" fmla="*/ 0 w 343777"/>
                    <a:gd name="connsiteY1" fmla="*/ 0 h 970596"/>
                    <a:gd name="connsiteX2" fmla="*/ 343777 w 343777"/>
                    <a:gd name="connsiteY2" fmla="*/ 970596 h 970596"/>
                    <a:gd name="connsiteX3" fmla="*/ 120969 w 343777"/>
                    <a:gd name="connsiteY3" fmla="*/ 970596 h 97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777" h="970596">
                      <a:moveTo>
                        <a:pt x="120969" y="970596"/>
                      </a:moveTo>
                      <a:lnTo>
                        <a:pt x="0" y="0"/>
                      </a:lnTo>
                      <a:lnTo>
                        <a:pt x="343777" y="970596"/>
                      </a:lnTo>
                      <a:lnTo>
                        <a:pt x="120969" y="97059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37"/>
                <p:cNvSpPr/>
                <p:nvPr/>
              </p:nvSpPr>
              <p:spPr>
                <a:xfrm rot="18141704">
                  <a:off x="5471105" y="1983009"/>
                  <a:ext cx="547659" cy="986790"/>
                </a:xfrm>
                <a:custGeom>
                  <a:avLst/>
                  <a:gdLst>
                    <a:gd name="connsiteX0" fmla="*/ 0 w 169007"/>
                    <a:gd name="connsiteY0" fmla="*/ 987843 h 987843"/>
                    <a:gd name="connsiteX1" fmla="*/ 84504 w 169007"/>
                    <a:gd name="connsiteY1" fmla="*/ 0 h 987843"/>
                    <a:gd name="connsiteX2" fmla="*/ 169007 w 169007"/>
                    <a:gd name="connsiteY2" fmla="*/ 987843 h 987843"/>
                    <a:gd name="connsiteX3" fmla="*/ 0 w 169007"/>
                    <a:gd name="connsiteY3" fmla="*/ 987843 h 987843"/>
                    <a:gd name="connsiteX0" fmla="*/ 0 w 516954"/>
                    <a:gd name="connsiteY0" fmla="*/ 850709 h 850709"/>
                    <a:gd name="connsiteX1" fmla="*/ 516954 w 516954"/>
                    <a:gd name="connsiteY1" fmla="*/ 0 h 850709"/>
                    <a:gd name="connsiteX2" fmla="*/ 169007 w 516954"/>
                    <a:gd name="connsiteY2" fmla="*/ 850709 h 850709"/>
                    <a:gd name="connsiteX3" fmla="*/ 0 w 516954"/>
                    <a:gd name="connsiteY3" fmla="*/ 850709 h 850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954" h="850709">
                      <a:moveTo>
                        <a:pt x="0" y="850709"/>
                      </a:moveTo>
                      <a:lnTo>
                        <a:pt x="516954" y="0"/>
                      </a:lnTo>
                      <a:lnTo>
                        <a:pt x="169007" y="850709"/>
                      </a:lnTo>
                      <a:lnTo>
                        <a:pt x="0" y="85070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Donut 76"/>
                <p:cNvSpPr/>
                <p:nvPr/>
              </p:nvSpPr>
              <p:spPr>
                <a:xfrm rot="5085773">
                  <a:off x="5928430" y="2683980"/>
                  <a:ext cx="249866" cy="228600"/>
                </a:xfrm>
                <a:prstGeom prst="donu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 rot="2346399">
                  <a:off x="6213898" y="2406097"/>
                  <a:ext cx="178999" cy="109177"/>
                </a:xfrm>
                <a:prstGeom prst="arc">
                  <a:avLst>
                    <a:gd name="adj1" fmla="val 11382689"/>
                    <a:gd name="adj2" fmla="val 1028249"/>
                  </a:avLst>
                </a:prstGeom>
                <a:ln w="762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Pentagon 73"/>
              <p:cNvSpPr/>
              <p:nvPr/>
            </p:nvSpPr>
            <p:spPr>
              <a:xfrm rot="7682171">
                <a:off x="3691852" y="2963528"/>
                <a:ext cx="543435" cy="11802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Oval 84"/>
          <p:cNvSpPr/>
          <p:nvPr/>
        </p:nvSpPr>
        <p:spPr>
          <a:xfrm flipH="1">
            <a:off x="3695577" y="2619913"/>
            <a:ext cx="2366755" cy="2366755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H="1">
            <a:off x="3701949" y="2618096"/>
            <a:ext cx="2366755" cy="236675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845002" y="699928"/>
            <a:ext cx="61654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আয়তক্ষেত্রটিকে সমান ৫টি ভাগে ভাগ করি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0600" y="609600"/>
            <a:ext cx="776526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প্রস্থর ঠিক মাঝ বরাবর একটি রেখা টানি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518" y="228600"/>
            <a:ext cx="698781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দৈর্ঘ্যর পাঁচ ভাগের সোয়া দুই ভাগে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ভিতর দিকে একটি লম্বরেখা টানি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420469"/>
            <a:ext cx="89579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দু’টি পরস্পরকে ছেদ করায় একটি কেন্দ্র বিন্দু পাওয়া গেল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02564" y="152400"/>
            <a:ext cx="71080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 সাহায্যে একভাগের সমান ব্যাসার্ধ নিয়ে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 একটি বৃত্ত আঁকি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0267" y="228600"/>
            <a:ext cx="214193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রং করি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168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0808E-7 -1.81314E-6 L 0.59414 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187E-6 0.00069 L 0.0024 -0.5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8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0808E-7 -1.81314E-6 L 0.59414 0.0030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9042E-7 -0.00162 L 0.00481 -0.5760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8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8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3749E-8 -0.05805 L 0.00016 -0.00254 " pathEditMode="relative" rAng="0" ptsTypes="AA">
                                      <p:cBhvr>
                                        <p:cTn id="205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889E-6 7.40741E-7 L 0.11591 -0.0030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6 -0.05556 L 0.11719 2.59259E-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9 -0.00116 L 0.11685 -0.05782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5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01 -0.00301 L 0.23241 -0.00301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65 -0.05504 L 0.23321 0.0004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05 0.00046 L 0.23321 -0.0562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1 -0.00301 L 0.35438 -0.0027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21 -0.05666 L 0.35406 -0.0011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3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 -0.00116 L 0.35406 -0.05782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5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0808E-7 -1.81314E-6 L 0.59414 0.00301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1.72063E-6 L 0.00144 -0.52313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806E-6 -5.18039E-7 L 0.26615 0.2648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13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3" grpId="0" animBg="1"/>
      <p:bldP spid="87" grpId="0" animBg="1"/>
      <p:bldP spid="38" grpId="0" animBg="1"/>
      <p:bldP spid="38" grpId="1" animBg="1"/>
      <p:bldP spid="85" grpId="0" animBg="1"/>
      <p:bldP spid="8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3075"/>
            <a:ext cx="5887370" cy="3569525"/>
          </a:xfrm>
          <a:prstGeom prst="rect">
            <a:avLst/>
          </a:prstGeom>
          <a:solidFill>
            <a:srgbClr val="1898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09800" y="5562600"/>
            <a:ext cx="588934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09800" y="1981200"/>
            <a:ext cx="0" cy="3581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07825" y="1993075"/>
            <a:ext cx="588934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98808" y="1981200"/>
            <a:ext cx="0" cy="3581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20374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725754" y="161207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34200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098808" y="1600200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09800" y="161207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 flipH="1">
            <a:off x="3695577" y="2619913"/>
            <a:ext cx="2366755" cy="2366755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flipH="1">
            <a:off x="3701949" y="2618096"/>
            <a:ext cx="2366755" cy="236675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25" y="1281973"/>
            <a:ext cx="789075" cy="789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4637" y="420469"/>
            <a:ext cx="49039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দাগ গুলি মুছে ফেলি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7194" y="5906869"/>
            <a:ext cx="57038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গেল আমাদের প্রিয় জাতীয় পতাকা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182E-6 1.68363E-6 L 0.10143 1.6836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1.68363E-6 L 0.22593 1.6836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93 1.68363E-6 L 0.34899 1.6836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9 1.68363E-6 L 0.45041 1.6836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41 1.68363E-6 L 0.58116 1.6836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16 1.68363E-6 L 0.68259 1.6836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5" y="1295399"/>
            <a:ext cx="9629630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56" y="2861812"/>
            <a:ext cx="2076114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3" y="1581157"/>
            <a:ext cx="4082953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05" y="3457736"/>
            <a:ext cx="1530186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4" y="5490525"/>
            <a:ext cx="8254191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13" y="1747313"/>
            <a:ext cx="2025196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7507198" y="3794079"/>
            <a:ext cx="2023085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0052" y="36576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</a:p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03" y="1849943"/>
            <a:ext cx="3242859" cy="24111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45468" y="2768025"/>
            <a:ext cx="1225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0077" y="47244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5600" y="1524000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201" y="43434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8130" y="228599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4251" y="387853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3400" y="3352799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6267" y="2433934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3442" y="2800289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5500" y="460038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2011" y="587906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9340" y="295269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82550" y="304800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7701" y="11430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5351" y="627322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912" y="126216"/>
            <a:ext cx="837928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মনোযোগ সহকারে লক্ষ্য কর এবং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উত্তর যে যে বলতে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উঁচু করবে।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0200" y="381000"/>
            <a:ext cx="68034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মহাসাগর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অবস্থিত 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381000"/>
            <a:ext cx="53463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কোন মহাদেশে অবস্থিত ?</a:t>
            </a:r>
            <a:endParaRPr lang="en-A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00" y="381000"/>
            <a:ext cx="779893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পশ্চিম দিকে কোন দু’টি মহাদেশ অবস্থিত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148" y="381000"/>
            <a:ext cx="70102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দক্ষিনে কোন দু’টি মহাদেশ অবস্থিত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7400" y="381000"/>
            <a:ext cx="57935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কোন দু’টি মহাদেশ অবস্থিত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" y="212661"/>
            <a:ext cx="809738" cy="83831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071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835" y="3048002"/>
            <a:ext cx="7080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 পরিচয় বইয়ের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৪৯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দেখ  । 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11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52600" y="381000"/>
            <a:ext cx="7330224" cy="9144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গুলির সঠিক উত্তর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12-Point Star 1"/>
          <p:cNvSpPr/>
          <p:nvPr/>
        </p:nvSpPr>
        <p:spPr>
          <a:xfrm rot="19920897">
            <a:off x="-41876" y="322376"/>
            <a:ext cx="2102737" cy="995054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076" y="2448580"/>
            <a:ext cx="659186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এশিয়া মহাদেশের দক্ষিণ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00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এশিয়া মহাদেশের কোন দিকে অবস্থিত 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56" y="3200400"/>
            <a:ext cx="499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জাতীয় পতাকার রং কি 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962400"/>
            <a:ext cx="56749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পতাকার রং লাল-সবুজ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749225"/>
            <a:ext cx="4713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জাতীয় পতাকার আকার কেমন 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496580"/>
            <a:ext cx="52501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পতাকার আকার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486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8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52600" y="381000"/>
            <a:ext cx="7330224" cy="9144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গুলির সঠিক উত্তর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12-Point Star 1"/>
          <p:cNvSpPr/>
          <p:nvPr/>
        </p:nvSpPr>
        <p:spPr>
          <a:xfrm rot="19920897">
            <a:off x="-41876" y="322376"/>
            <a:ext cx="2102737" cy="995054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076" y="2448580"/>
            <a:ext cx="563647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পশ্চিম দিকে ভারত অবস্থিত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পশ্চিম দিকে কোন দেশ অবস্থিত 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56" y="3200400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আমাদের জাতীয় পতাকার দৈঘ্য-প্রস্থর অনুপাত কত 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962400"/>
            <a:ext cx="69461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পতাকার দৈঘ্য-প্রস্থর অনুপাত ১০ </a:t>
            </a:r>
            <a:r>
              <a:rPr lang="en-AU" sz="2800" dirty="0">
                <a:latin typeface="Times New Roman"/>
                <a:cs typeface="Times New Roman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749225"/>
            <a:ext cx="900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জাতীয় পতাকার লাল বৃত্তের ব্যাসার্ধ  দৈঘ্যর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ভাগ?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496580"/>
            <a:ext cx="33393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পাঁচ ভাগের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ভাগ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196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88000">
              <a:srgbClr val="0087E6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 rot="19318428">
            <a:off x="-162166" y="1012563"/>
            <a:ext cx="4044950" cy="1295400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990671"/>
            <a:ext cx="50706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শেখা পদ্ধতি অনুসরণ করে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জাতীয় পতাকা এঁকে আনবে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062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749" y="2743200"/>
            <a:ext cx="3549651" cy="1066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utonnyEMJ" pitchFamily="2" charset="0"/>
              </a:rPr>
              <a:t>ধন্যবাদ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utonnyEMJ" pitchFamily="2" charset="0"/>
              </a:rPr>
              <a:t>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SutonnyE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050" y="2743200"/>
            <a:ext cx="57727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A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0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7548" y="2590804"/>
            <a:ext cx="4860626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সরকারি প্রাথমিক বিদ্যালয়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2" y="2664706"/>
            <a:ext cx="2523880" cy="305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51" y="914405"/>
            <a:ext cx="296106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A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193271" y="5054030"/>
            <a:ext cx="5217429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sazu21974@gmail.com</a:t>
            </a:r>
            <a:endParaRPr lang="en-A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816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4734" y="2133600"/>
            <a:ext cx="57006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মহাদেশ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মহাসাগর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বাংলাদেশ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91039" y="813142"/>
            <a:ext cx="359585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188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81E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398455"/>
            <a:ext cx="8323227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১৩.১.২ 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এশিয়ার মানচিত্রে বাংলাদেশের অবস্থান চিহ্নিত করতে পারবে।</a:t>
            </a:r>
            <a:endParaRPr lang="en-AU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পতাকার সঠিক রং, পরিমাপ ও অনুপাত বলতে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১৫.২.১ 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 ও নকশায়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 আঁকতে পারবে।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01" y="762000"/>
            <a:ext cx="338454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AU" sz="44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09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4" y="877674"/>
            <a:ext cx="54345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একটি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971800"/>
            <a:ext cx="634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0000FF"/>
                </a:solidFill>
              </a:rPr>
              <a:t>https://www.youtube.com/watch?v=4Cr20zd9TJc</a:t>
            </a:r>
            <a:endParaRPr lang="en-AU" sz="2400" dirty="0" smtClean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90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24000" t="-5000" r="1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124670"/>
            <a:ext cx="455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 ?</a:t>
            </a:r>
            <a:endParaRPr lang="en-A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840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5" y="990600"/>
            <a:ext cx="9629630" cy="508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56" y="2557013"/>
            <a:ext cx="2076114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3" y="1276358"/>
            <a:ext cx="4082953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05" y="3152937"/>
            <a:ext cx="1530186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4" y="5185726"/>
            <a:ext cx="8254191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13" y="1442514"/>
            <a:ext cx="2025196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7507198" y="3489280"/>
            <a:ext cx="2023085" cy="1854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03" y="1545144"/>
            <a:ext cx="3242859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268069"/>
            <a:ext cx="71737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চেষ্টা করো </a:t>
            </a:r>
            <a:endParaRPr lang="en-A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6267" y="212913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3400" y="3048001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55501" y="429559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275" y="2299856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6915" y="3805536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2011" y="555813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84269" y="2474026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7546" y="304800"/>
            <a:ext cx="69044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দেখো।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5525869"/>
            <a:ext cx="671209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অবস্থান কোথায়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</a:t>
            </a:r>
            <a:endParaRPr lang="en-AU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72" y="3358738"/>
            <a:ext cx="336163" cy="3824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4400" y="304800"/>
            <a:ext cx="80506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সবুজ শ্যামল দেশটিকে সবুজ রঙে দেখা যাচ্ছে। </a:t>
            </a:r>
            <a:endParaRPr lang="en-AU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71143" y="3657600"/>
            <a:ext cx="1034257" cy="1143000"/>
            <a:chOff x="4071143" y="3657600"/>
            <a:chExt cx="1034257" cy="1143000"/>
          </a:xfrm>
        </p:grpSpPr>
        <p:sp>
          <p:nvSpPr>
            <p:cNvPr id="27" name="TextBox 26"/>
            <p:cNvSpPr txBox="1"/>
            <p:nvPr/>
          </p:nvSpPr>
          <p:spPr>
            <a:xfrm>
              <a:off x="4071143" y="4400490"/>
              <a:ext cx="10342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</a:t>
              </a:r>
              <a:endParaRPr lang="en-AU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/>
            <p:cNvCxnSpPr>
              <a:endCxn id="27" idx="0"/>
            </p:cNvCxnSpPr>
            <p:nvPr/>
          </p:nvCxnSpPr>
          <p:spPr>
            <a:xfrm flipH="1">
              <a:off x="4588272" y="3657600"/>
              <a:ext cx="2951" cy="74289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463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123E-6 1.71138E-6 L -0.24883 0.039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50" y="194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167E-6 4.95837E-6 L -0.25669 0.0434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4" y="217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5" grpId="1"/>
      <p:bldP spid="26" grpId="0"/>
      <p:bldP spid="26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8" grpId="2"/>
      <p:bldP spid="19" grpId="1" animBg="1"/>
      <p:bldP spid="19" grpId="2" animBg="1"/>
      <p:bldP spid="22" grpId="0" animBg="1"/>
      <p:bldP spid="22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7" y="790237"/>
            <a:ext cx="8082768" cy="5915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5507" y="498238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690" y="45039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endParaRPr lang="en-AU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35" y="4408864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বার্মা </a:t>
            </a:r>
            <a:endParaRPr lang="en-AU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31847">
            <a:off x="3195255" y="3903672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</a:t>
            </a:r>
            <a:endParaRPr lang="en-AU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994" y="394329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AU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042" y="3638490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ভুটান </a:t>
            </a:r>
            <a:endParaRPr lang="en-AU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95587" y="4545334"/>
            <a:ext cx="0" cy="518708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86400" y="3880305"/>
            <a:ext cx="356581" cy="234495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3697" y="304805"/>
            <a:ext cx="8638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পার্শ্ববর্তী আরও কয়েকটি দেশের নাম জেনেনি। 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7071" y="615309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শ্রীলঙ্কা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2725" y="586254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মালদ্বীপ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835568" y="5737012"/>
            <a:ext cx="406454" cy="194798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581871" y="5694850"/>
            <a:ext cx="0" cy="518708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9200" y="2539425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116" y="243840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5367" y="710625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6324600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56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504</Words>
  <Application>Microsoft Office PowerPoint</Application>
  <PresentationFormat>A4 Paper (210x297 mm)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hp</cp:lastModifiedBy>
  <cp:revision>315</cp:revision>
  <dcterms:created xsi:type="dcterms:W3CDTF">2006-08-16T00:00:00Z</dcterms:created>
  <dcterms:modified xsi:type="dcterms:W3CDTF">2020-07-03T02:13:40Z</dcterms:modified>
</cp:coreProperties>
</file>