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3" r:id="rId5"/>
    <p:sldId id="259" r:id="rId6"/>
    <p:sldId id="261" r:id="rId7"/>
    <p:sldId id="257" r:id="rId8"/>
    <p:sldId id="262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FFB8"/>
    <a:srgbClr val="5DD5FF"/>
    <a:srgbClr val="97E4FF"/>
    <a:srgbClr val="003E6C"/>
    <a:srgbClr val="9751CB"/>
    <a:srgbClr val="005EA4"/>
    <a:srgbClr val="002642"/>
    <a:srgbClr val="00E266"/>
    <a:srgbClr val="632B8D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5B96C-44EB-44CC-A575-A2BB1948EED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4B72B-4D95-4CFA-8C09-B8BA34DB3A29}">
      <dgm:prSet phldrT="[Text]"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কার্যবিভাজন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94393F9B-8CE0-4E87-BE35-BFFFB67EF592}" type="parTrans" cxnId="{F0748495-A9AB-4B10-B023-2BFB6D36D9BA}">
      <dgm:prSet/>
      <dgm:spPr/>
      <dgm:t>
        <a:bodyPr/>
        <a:lstStyle/>
        <a:p>
          <a:endParaRPr lang="en-US"/>
        </a:p>
      </dgm:t>
    </dgm:pt>
    <dgm:pt modelId="{17A5717E-2870-4102-89E8-375BFB912530}" type="sibTrans" cxnId="{F0748495-A9AB-4B10-B023-2BFB6D36D9BA}">
      <dgm:prSet/>
      <dgm:spPr>
        <a:solidFill>
          <a:srgbClr val="9751CB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DF4C35-CE38-47A5-81D9-612A0BFE379B}">
      <dgm:prSet phldrT="[Text]"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পারিশ্রমিক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F4D2F520-6CA3-4EC1-95DB-28AAF6D41615}" type="parTrans" cxnId="{C7B20AA4-8FDE-4042-9911-BC3305E0EFCC}">
      <dgm:prSet/>
      <dgm:spPr/>
      <dgm:t>
        <a:bodyPr/>
        <a:lstStyle/>
        <a:p>
          <a:endParaRPr lang="en-US"/>
        </a:p>
      </dgm:t>
    </dgm:pt>
    <dgm:pt modelId="{BE792162-5C55-4B55-A0AF-6D88E9FD3C9A}" type="sibTrans" cxnId="{C7B20AA4-8FDE-4042-9911-BC3305E0EFCC}">
      <dgm:prSet/>
      <dgm:spPr/>
      <dgm:t>
        <a:bodyPr/>
        <a:lstStyle/>
        <a:p>
          <a:endParaRPr lang="en-US"/>
        </a:p>
      </dgm:t>
    </dgm:pt>
    <dgm:pt modelId="{92374542-CF6C-49C4-93DB-CA24908199DC}">
      <dgm:prSet phldrT="[Text]"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সাম্যতা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8B65E681-E830-4F09-B34D-C15C72AC839E}" type="parTrans" cxnId="{71782ADF-90CD-45EC-906B-10415BE2DEDF}">
      <dgm:prSet/>
      <dgm:spPr/>
      <dgm:t>
        <a:bodyPr/>
        <a:lstStyle/>
        <a:p>
          <a:endParaRPr lang="en-US"/>
        </a:p>
      </dgm:t>
    </dgm:pt>
    <dgm:pt modelId="{0118F2BD-C33B-4321-B181-1BF09FA99B3D}" type="sibTrans" cxnId="{71782ADF-90CD-45EC-906B-10415BE2DEDF}">
      <dgm:prSet/>
      <dgm:spPr/>
      <dgm:t>
        <a:bodyPr/>
        <a:lstStyle/>
        <a:p>
          <a:endParaRPr lang="en-US"/>
        </a:p>
      </dgm:t>
    </dgm:pt>
    <dgm:pt modelId="{CCEE1F90-94D2-4F0B-B2B8-CD755AAA0B5A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জোড়া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–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মই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শিকল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848AED31-3F02-4300-A366-5597653BDCF1}" type="parTrans" cxnId="{3A2581E5-3A66-46D2-8678-42D7583B6111}">
      <dgm:prSet/>
      <dgm:spPr/>
      <dgm:t>
        <a:bodyPr/>
        <a:lstStyle/>
        <a:p>
          <a:endParaRPr lang="en-US"/>
        </a:p>
      </dgm:t>
    </dgm:pt>
    <dgm:pt modelId="{B2DFF8E5-7EF3-4EC8-A747-F731D7139D2F}" type="sibTrans" cxnId="{3A2581E5-3A66-46D2-8678-42D7583B6111}">
      <dgm:prSet/>
      <dgm:spPr/>
      <dgm:t>
        <a:bodyPr/>
        <a:lstStyle/>
        <a:p>
          <a:endParaRPr lang="en-US"/>
        </a:p>
      </dgm:t>
    </dgm:pt>
    <dgm:pt modelId="{590E8F34-5093-4E88-AEB2-9DB3B4C4F9FB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কেন্দ্রীকরণ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বিকেন্দ্রীকরণ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1E4E40FB-C71A-4E7D-A234-7147131C5C71}" type="parTrans" cxnId="{1931BFFE-8561-40B1-8115-F701A3B00B88}">
      <dgm:prSet/>
      <dgm:spPr/>
      <dgm:t>
        <a:bodyPr/>
        <a:lstStyle/>
        <a:p>
          <a:endParaRPr lang="en-US"/>
        </a:p>
      </dgm:t>
    </dgm:pt>
    <dgm:pt modelId="{A7CCB24D-1D68-4807-8FBA-18311F652F7B}" type="sibTrans" cxnId="{1931BFFE-8561-40B1-8115-F701A3B00B88}">
      <dgm:prSet/>
      <dgm:spPr/>
      <dgm:t>
        <a:bodyPr/>
        <a:lstStyle/>
        <a:p>
          <a:endParaRPr lang="en-US"/>
        </a:p>
      </dgm:t>
    </dgm:pt>
    <dgm:pt modelId="{479A297D-D1FC-4C64-8980-139B1D89B57B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কর্তৃত্ব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দায়িত্বের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সমতা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F9FF0348-FDD5-4D85-9A2B-2824A02191EB}" type="parTrans" cxnId="{CE1F191C-181D-40CC-BD85-E9E2D6976E92}">
      <dgm:prSet/>
      <dgm:spPr/>
      <dgm:t>
        <a:bodyPr/>
        <a:lstStyle/>
        <a:p>
          <a:endParaRPr lang="en-US"/>
        </a:p>
      </dgm:t>
    </dgm:pt>
    <dgm:pt modelId="{797CED6C-52BF-4C85-A4E1-0BC37394ECCB}" type="sibTrans" cxnId="{CE1F191C-181D-40CC-BD85-E9E2D6976E92}">
      <dgm:prSet/>
      <dgm:spPr/>
      <dgm:t>
        <a:bodyPr/>
        <a:lstStyle/>
        <a:p>
          <a:endParaRPr lang="en-US"/>
        </a:p>
      </dgm:t>
    </dgm:pt>
    <dgm:pt modelId="{0356018A-3304-4A57-A635-3F3EB819E3BB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সাধারন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স্বার্থে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ব্যক্তিস্বার্থ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ত্যাগ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7D0FD996-9041-4AC6-BD0E-6A82D5A5C182}" type="parTrans" cxnId="{CB69F7A1-CA68-42C2-8426-430217C73BA7}">
      <dgm:prSet/>
      <dgm:spPr/>
      <dgm:t>
        <a:bodyPr/>
        <a:lstStyle/>
        <a:p>
          <a:endParaRPr lang="en-US"/>
        </a:p>
      </dgm:t>
    </dgm:pt>
    <dgm:pt modelId="{023A886C-B0CC-43CC-8EF0-4FAD520C9974}" type="sibTrans" cxnId="{CB69F7A1-CA68-42C2-8426-430217C73BA7}">
      <dgm:prSet/>
      <dgm:spPr/>
      <dgm:t>
        <a:bodyPr/>
        <a:lstStyle/>
        <a:p>
          <a:endParaRPr lang="en-US"/>
        </a:p>
      </dgm:t>
    </dgm:pt>
    <dgm:pt modelId="{BDD80A6E-58C3-47D0-8462-DE0108B14E8C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নিয়মানুবর্তিতা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3722E2EC-3138-4043-B7BD-525ECBD82DF2}" type="parTrans" cxnId="{EF596BE3-168A-4288-8BBB-D0E7AEBAE9A5}">
      <dgm:prSet/>
      <dgm:spPr/>
      <dgm:t>
        <a:bodyPr/>
        <a:lstStyle/>
        <a:p>
          <a:endParaRPr lang="en-US"/>
        </a:p>
      </dgm:t>
    </dgm:pt>
    <dgm:pt modelId="{AC76C800-266B-4C0C-A324-15F2AA34147E}" type="sibTrans" cxnId="{EF596BE3-168A-4288-8BBB-D0E7AEBAE9A5}">
      <dgm:prSet/>
      <dgm:spPr/>
      <dgm:t>
        <a:bodyPr/>
        <a:lstStyle/>
        <a:p>
          <a:endParaRPr lang="en-US"/>
        </a:p>
      </dgm:t>
    </dgm:pt>
    <dgm:pt modelId="{467B7B41-3DA3-4C57-A2BD-73662034076F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নির্দেশনার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ঐক্য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9DC25317-B5CE-40A2-BF32-D762F96064AC}" type="parTrans" cxnId="{52C9E732-61FD-4657-B937-755FD1A15D1F}">
      <dgm:prSet/>
      <dgm:spPr/>
      <dgm:t>
        <a:bodyPr/>
        <a:lstStyle/>
        <a:p>
          <a:endParaRPr lang="en-US"/>
        </a:p>
      </dgm:t>
    </dgm:pt>
    <dgm:pt modelId="{9CCEC9DD-40E0-4EED-8112-EF36250C7709}" type="sibTrans" cxnId="{52C9E732-61FD-4657-B937-755FD1A15D1F}">
      <dgm:prSet/>
      <dgm:spPr/>
      <dgm:t>
        <a:bodyPr/>
        <a:lstStyle/>
        <a:p>
          <a:endParaRPr lang="en-US"/>
        </a:p>
      </dgm:t>
    </dgm:pt>
    <dgm:pt modelId="{C989CD4B-5DA5-44EA-8E3A-51651E175D65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শৃঙ্খলা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4FC185E5-831E-47C5-A376-F050B9152F02}" type="parTrans" cxnId="{E3A5FEE6-0609-41E8-B825-F33F32B4E9DA}">
      <dgm:prSet/>
      <dgm:spPr/>
      <dgm:t>
        <a:bodyPr/>
        <a:lstStyle/>
        <a:p>
          <a:endParaRPr lang="en-US"/>
        </a:p>
      </dgm:t>
    </dgm:pt>
    <dgm:pt modelId="{607AEA69-A491-40F0-AFD8-D5A79940C9F7}" type="sibTrans" cxnId="{E3A5FEE6-0609-41E8-B825-F33F32B4E9DA}">
      <dgm:prSet/>
      <dgm:spPr/>
      <dgm:t>
        <a:bodyPr/>
        <a:lstStyle/>
        <a:p>
          <a:endParaRPr lang="en-US"/>
        </a:p>
      </dgm:t>
    </dgm:pt>
    <dgm:pt modelId="{6CFE7321-71C9-4ADF-B775-6C2F9F9BCB9F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চাকুরির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স্থায়িত্ব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7212938C-9A22-4FC3-97D8-21321BECB294}" type="parTrans" cxnId="{5127902C-AD16-463E-8629-E64C8702670B}">
      <dgm:prSet/>
      <dgm:spPr/>
      <dgm:t>
        <a:bodyPr/>
        <a:lstStyle/>
        <a:p>
          <a:endParaRPr lang="en-US"/>
        </a:p>
      </dgm:t>
    </dgm:pt>
    <dgm:pt modelId="{9CE68EA2-81CA-4C2D-9C1D-004B1B8074CB}" type="sibTrans" cxnId="{5127902C-AD16-463E-8629-E64C8702670B}">
      <dgm:prSet/>
      <dgm:spPr/>
      <dgm:t>
        <a:bodyPr/>
        <a:lstStyle/>
        <a:p>
          <a:endParaRPr lang="en-US"/>
        </a:p>
      </dgm:t>
    </dgm:pt>
    <dgm:pt modelId="{AF72F2DF-C0B9-4E2C-A3BA-60645BECC3C8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আদেশের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ঐক্য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E6AB244E-BBAE-4099-8986-942D5A9D6E23}" type="parTrans" cxnId="{3B264DA0-F431-47A4-A2EC-7F30CD6931F5}">
      <dgm:prSet/>
      <dgm:spPr/>
      <dgm:t>
        <a:bodyPr/>
        <a:lstStyle/>
        <a:p>
          <a:endParaRPr lang="en-US"/>
        </a:p>
      </dgm:t>
    </dgm:pt>
    <dgm:pt modelId="{8D3FC1C4-D7AE-40C0-8F0E-C48C02780961}" type="sibTrans" cxnId="{3B264DA0-F431-47A4-A2EC-7F30CD6931F5}">
      <dgm:prSet/>
      <dgm:spPr/>
      <dgm:t>
        <a:bodyPr/>
        <a:lstStyle/>
        <a:p>
          <a:endParaRPr lang="en-US"/>
        </a:p>
      </dgm:t>
    </dgm:pt>
    <dgm:pt modelId="{628A5CAC-150A-47AA-B557-5B19E74E7026}">
      <dgm:prSet phldrT="[Text]"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উদ্যোগ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38A6B7DF-38BA-4218-A6FA-49714F8E5331}" type="sibTrans" cxnId="{78218640-1DFE-4626-B6CD-0C3939C2A5C5}">
      <dgm:prSet/>
      <dgm:spPr/>
      <dgm:t>
        <a:bodyPr/>
        <a:lstStyle/>
        <a:p>
          <a:endParaRPr lang="en-US"/>
        </a:p>
      </dgm:t>
    </dgm:pt>
    <dgm:pt modelId="{C8F9AF43-C65A-4A40-92F8-BF456BA4C752}" type="parTrans" cxnId="{78218640-1DFE-4626-B6CD-0C3939C2A5C5}">
      <dgm:prSet/>
      <dgm:spPr/>
      <dgm:t>
        <a:bodyPr/>
        <a:lstStyle/>
        <a:p>
          <a:endParaRPr lang="en-US"/>
        </a:p>
      </dgm:t>
    </dgm:pt>
    <dgm:pt modelId="{047FCF54-161D-4265-944D-4E09DC9647C6}">
      <dgm:prSet custT="1"/>
      <dgm:spPr>
        <a:solidFill>
          <a:srgbClr val="97E4FF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একতাই</a:t>
          </a:r>
          <a:r>
            <a:rPr lang="en-US" sz="16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বল</a:t>
          </a:r>
          <a:endParaRPr lang="en-US" sz="1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7376BC05-87BF-4B29-815D-A054DF95978D}" type="parTrans" cxnId="{AB4F873D-21DD-4B87-991D-B58B47D6C773}">
      <dgm:prSet/>
      <dgm:spPr/>
      <dgm:t>
        <a:bodyPr/>
        <a:lstStyle/>
        <a:p>
          <a:endParaRPr lang="en-US"/>
        </a:p>
      </dgm:t>
    </dgm:pt>
    <dgm:pt modelId="{7825E2BB-C910-4DC7-92A4-C6EEEEE5DE3F}" type="sibTrans" cxnId="{AB4F873D-21DD-4B87-991D-B58B47D6C773}">
      <dgm:prSet/>
      <dgm:spPr/>
      <dgm:t>
        <a:bodyPr/>
        <a:lstStyle/>
        <a:p>
          <a:endParaRPr lang="en-US"/>
        </a:p>
      </dgm:t>
    </dgm:pt>
    <dgm:pt modelId="{6A7D29CE-642E-4942-BB3A-D658CBC45B14}" type="pres">
      <dgm:prSet presAssocID="{5195B96C-44EB-44CC-A575-A2BB1948EE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DA61E-1829-4C7F-8C7B-BAA9BE174EB5}" type="pres">
      <dgm:prSet presAssocID="{5195B96C-44EB-44CC-A575-A2BB1948EEDE}" presName="cycle" presStyleCnt="0"/>
      <dgm:spPr/>
    </dgm:pt>
    <dgm:pt modelId="{3FD20E0D-9E2B-4611-916B-F29CB767C4EF}" type="pres">
      <dgm:prSet presAssocID="{67D4B72B-4D95-4CFA-8C09-B8BA34DB3A29}" presName="nodeFirst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2922F-F806-49A7-ACA4-F6AD617CFD6F}" type="pres">
      <dgm:prSet presAssocID="{17A5717E-2870-4102-89E8-375BFB91253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EA97709-CB05-4E8B-9CE3-A5E24DA8672B}" type="pres">
      <dgm:prSet presAssocID="{479A297D-D1FC-4C64-8980-139B1D89B57B}" presName="nodeFollowingNodes" presStyleLbl="node1" presStyleIdx="1" presStyleCnt="14" custScaleX="127478" custRadScaleRad="102911" custRadScaleInc="25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84B5F-7429-4D1E-A81B-FC7A33B9FF34}" type="pres">
      <dgm:prSet presAssocID="{BDD80A6E-58C3-47D0-8462-DE0108B14E8C}" presName="nodeFollowingNodes" presStyleLbl="node1" presStyleIdx="2" presStyleCnt="14" custScaleX="132587" custRadScaleRad="104722" custRadScaleInc="17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30144-A0DC-4D6B-AA4B-57CC6D3CB83A}" type="pres">
      <dgm:prSet presAssocID="{AF72F2DF-C0B9-4E2C-A3BA-60645BECC3C8}" presName="nodeFollowingNodes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09B58-D241-4884-9535-E4233850AB5F}" type="pres">
      <dgm:prSet presAssocID="{467B7B41-3DA3-4C57-A2BD-73662034076F}" presName="nodeFollowingNodes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842E9-AE3C-4557-BC85-E454E5F19D1D}" type="pres">
      <dgm:prSet presAssocID="{0356018A-3304-4A57-A635-3F3EB819E3BB}" presName="nodeFollowingNodes" presStyleLbl="node1" presStyleIdx="5" presStyleCnt="14" custScaleX="173225" custRadScaleRad="107398" custRadScaleInc="-17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C2F15-11BE-433B-B005-B70D9B716492}" type="pres">
      <dgm:prSet presAssocID="{98DF4C35-CE38-47A5-81D9-612A0BFE379B}" presName="nodeFollowingNodes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C844D-C653-460C-9310-5BB2825579FD}" type="pres">
      <dgm:prSet presAssocID="{590E8F34-5093-4E88-AEB2-9DB3B4C4F9FB}" presName="nodeFollowingNodes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F4CBE-EE2B-4464-B1BF-4541FCE12E78}" type="pres">
      <dgm:prSet presAssocID="{CCEE1F90-94D2-4F0B-B2B8-CD755AAA0B5A}" presName="nodeFollowingNodes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137E6-6A5A-4CC1-9E64-F728CCFCD3ED}" type="pres">
      <dgm:prSet presAssocID="{C989CD4B-5DA5-44EA-8E3A-51651E175D65}" presName="nodeFollowingNodes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37F3F-66CF-40B9-A935-FD46AB6068B9}" type="pres">
      <dgm:prSet presAssocID="{92374542-CF6C-49C4-93DB-CA24908199DC}" presName="nodeFollowingNodes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E7D28-E280-41C3-8080-1B419DFA3CAE}" type="pres">
      <dgm:prSet presAssocID="{6CFE7321-71C9-4ADF-B775-6C2F9F9BCB9F}" presName="nodeFollowingNodes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E526C-8178-423E-BEC0-A2028F2271A8}" type="pres">
      <dgm:prSet presAssocID="{628A5CAC-150A-47AA-B557-5B19E74E7026}" presName="nodeFollowingNodes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B01C5-9496-4ED8-8369-AF58144ED62E}" type="pres">
      <dgm:prSet presAssocID="{047FCF54-161D-4265-944D-4E09DC9647C6}" presName="nodeFollowingNodes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96BE3-168A-4288-8BBB-D0E7AEBAE9A5}" srcId="{5195B96C-44EB-44CC-A575-A2BB1948EEDE}" destId="{BDD80A6E-58C3-47D0-8462-DE0108B14E8C}" srcOrd="2" destOrd="0" parTransId="{3722E2EC-3138-4043-B7BD-525ECBD82DF2}" sibTransId="{AC76C800-266B-4C0C-A324-15F2AA34147E}"/>
    <dgm:cxn modelId="{F0748495-A9AB-4B10-B023-2BFB6D36D9BA}" srcId="{5195B96C-44EB-44CC-A575-A2BB1948EEDE}" destId="{67D4B72B-4D95-4CFA-8C09-B8BA34DB3A29}" srcOrd="0" destOrd="0" parTransId="{94393F9B-8CE0-4E87-BE35-BFFFB67EF592}" sibTransId="{17A5717E-2870-4102-89E8-375BFB912530}"/>
    <dgm:cxn modelId="{C24B4836-6C73-4D02-8A69-2063506DD3F0}" type="presOf" srcId="{047FCF54-161D-4265-944D-4E09DC9647C6}" destId="{3C1B01C5-9496-4ED8-8369-AF58144ED62E}" srcOrd="0" destOrd="0" presId="urn:microsoft.com/office/officeart/2005/8/layout/cycle3"/>
    <dgm:cxn modelId="{52C9E732-61FD-4657-B937-755FD1A15D1F}" srcId="{5195B96C-44EB-44CC-A575-A2BB1948EEDE}" destId="{467B7B41-3DA3-4C57-A2BD-73662034076F}" srcOrd="4" destOrd="0" parTransId="{9DC25317-B5CE-40A2-BF32-D762F96064AC}" sibTransId="{9CCEC9DD-40E0-4EED-8112-EF36250C7709}"/>
    <dgm:cxn modelId="{14294FE3-3B98-45EF-B3B3-E2315DDE7C98}" type="presOf" srcId="{C989CD4B-5DA5-44EA-8E3A-51651E175D65}" destId="{B25137E6-6A5A-4CC1-9E64-F728CCFCD3ED}" srcOrd="0" destOrd="0" presId="urn:microsoft.com/office/officeart/2005/8/layout/cycle3"/>
    <dgm:cxn modelId="{CE1F191C-181D-40CC-BD85-E9E2D6976E92}" srcId="{5195B96C-44EB-44CC-A575-A2BB1948EEDE}" destId="{479A297D-D1FC-4C64-8980-139B1D89B57B}" srcOrd="1" destOrd="0" parTransId="{F9FF0348-FDD5-4D85-9A2B-2824A02191EB}" sibTransId="{797CED6C-52BF-4C85-A4E1-0BC37394ECCB}"/>
    <dgm:cxn modelId="{CB69F7A1-CA68-42C2-8426-430217C73BA7}" srcId="{5195B96C-44EB-44CC-A575-A2BB1948EEDE}" destId="{0356018A-3304-4A57-A635-3F3EB819E3BB}" srcOrd="5" destOrd="0" parTransId="{7D0FD996-9041-4AC6-BD0E-6A82D5A5C182}" sibTransId="{023A886C-B0CC-43CC-8EF0-4FAD520C9974}"/>
    <dgm:cxn modelId="{50123E6C-73BA-4BB0-BB28-11C48ECA63E0}" type="presOf" srcId="{590E8F34-5093-4E88-AEB2-9DB3B4C4F9FB}" destId="{EEBC844D-C653-460C-9310-5BB2825579FD}" srcOrd="0" destOrd="0" presId="urn:microsoft.com/office/officeart/2005/8/layout/cycle3"/>
    <dgm:cxn modelId="{4AEB0538-3CDD-4E37-B8F2-9917A00619F8}" type="presOf" srcId="{0356018A-3304-4A57-A635-3F3EB819E3BB}" destId="{DCC842E9-AE3C-4557-BC85-E454E5F19D1D}" srcOrd="0" destOrd="0" presId="urn:microsoft.com/office/officeart/2005/8/layout/cycle3"/>
    <dgm:cxn modelId="{E2CFB208-C291-4D5F-B138-47262A02EA36}" type="presOf" srcId="{67D4B72B-4D95-4CFA-8C09-B8BA34DB3A29}" destId="{3FD20E0D-9E2B-4611-916B-F29CB767C4EF}" srcOrd="0" destOrd="0" presId="urn:microsoft.com/office/officeart/2005/8/layout/cycle3"/>
    <dgm:cxn modelId="{1F96DAB9-ED58-4D3C-A7AA-3293520A3986}" type="presOf" srcId="{BDD80A6E-58C3-47D0-8462-DE0108B14E8C}" destId="{67384B5F-7429-4D1E-A81B-FC7A33B9FF34}" srcOrd="0" destOrd="0" presId="urn:microsoft.com/office/officeart/2005/8/layout/cycle3"/>
    <dgm:cxn modelId="{3A2581E5-3A66-46D2-8678-42D7583B6111}" srcId="{5195B96C-44EB-44CC-A575-A2BB1948EEDE}" destId="{CCEE1F90-94D2-4F0B-B2B8-CD755AAA0B5A}" srcOrd="8" destOrd="0" parTransId="{848AED31-3F02-4300-A366-5597653BDCF1}" sibTransId="{B2DFF8E5-7EF3-4EC8-A747-F731D7139D2F}"/>
    <dgm:cxn modelId="{42A7CBF9-CA5B-4B1E-8081-C9DE0E0413C8}" type="presOf" srcId="{479A297D-D1FC-4C64-8980-139B1D89B57B}" destId="{2EA97709-CB05-4E8B-9CE3-A5E24DA8672B}" srcOrd="0" destOrd="0" presId="urn:microsoft.com/office/officeart/2005/8/layout/cycle3"/>
    <dgm:cxn modelId="{010D59E2-026E-4D66-B0DF-E67E67A24DCA}" type="presOf" srcId="{98DF4C35-CE38-47A5-81D9-612A0BFE379B}" destId="{CBEC2F15-11BE-433B-B005-B70D9B716492}" srcOrd="0" destOrd="0" presId="urn:microsoft.com/office/officeart/2005/8/layout/cycle3"/>
    <dgm:cxn modelId="{C7B20AA4-8FDE-4042-9911-BC3305E0EFCC}" srcId="{5195B96C-44EB-44CC-A575-A2BB1948EEDE}" destId="{98DF4C35-CE38-47A5-81D9-612A0BFE379B}" srcOrd="6" destOrd="0" parTransId="{F4D2F520-6CA3-4EC1-95DB-28AAF6D41615}" sibTransId="{BE792162-5C55-4B55-A0AF-6D88E9FD3C9A}"/>
    <dgm:cxn modelId="{9DA17CA3-BF3D-4B6A-8FB7-8A9C81359812}" type="presOf" srcId="{AF72F2DF-C0B9-4E2C-A3BA-60645BECC3C8}" destId="{C1A30144-A0DC-4D6B-AA4B-57CC6D3CB83A}" srcOrd="0" destOrd="0" presId="urn:microsoft.com/office/officeart/2005/8/layout/cycle3"/>
    <dgm:cxn modelId="{78218640-1DFE-4626-B6CD-0C3939C2A5C5}" srcId="{5195B96C-44EB-44CC-A575-A2BB1948EEDE}" destId="{628A5CAC-150A-47AA-B557-5B19E74E7026}" srcOrd="12" destOrd="0" parTransId="{C8F9AF43-C65A-4A40-92F8-BF456BA4C752}" sibTransId="{38A6B7DF-38BA-4218-A6FA-49714F8E5331}"/>
    <dgm:cxn modelId="{E3A5FEE6-0609-41E8-B825-F33F32B4E9DA}" srcId="{5195B96C-44EB-44CC-A575-A2BB1948EEDE}" destId="{C989CD4B-5DA5-44EA-8E3A-51651E175D65}" srcOrd="9" destOrd="0" parTransId="{4FC185E5-831E-47C5-A376-F050B9152F02}" sibTransId="{607AEA69-A491-40F0-AFD8-D5A79940C9F7}"/>
    <dgm:cxn modelId="{DFB3C63C-AFBA-4FEB-8180-4319D7D6AA17}" type="presOf" srcId="{CCEE1F90-94D2-4F0B-B2B8-CD755AAA0B5A}" destId="{8DAF4CBE-EE2B-4464-B1BF-4541FCE12E78}" srcOrd="0" destOrd="0" presId="urn:microsoft.com/office/officeart/2005/8/layout/cycle3"/>
    <dgm:cxn modelId="{44ADE812-E358-420E-8577-13F3E93FFB72}" type="presOf" srcId="{628A5CAC-150A-47AA-B557-5B19E74E7026}" destId="{D8AE526C-8178-423E-BEC0-A2028F2271A8}" srcOrd="0" destOrd="0" presId="urn:microsoft.com/office/officeart/2005/8/layout/cycle3"/>
    <dgm:cxn modelId="{74990753-F9F3-459A-A038-5CABD40D7850}" type="presOf" srcId="{17A5717E-2870-4102-89E8-375BFB912530}" destId="{9D82922F-F806-49A7-ACA4-F6AD617CFD6F}" srcOrd="0" destOrd="0" presId="urn:microsoft.com/office/officeart/2005/8/layout/cycle3"/>
    <dgm:cxn modelId="{9ED34D48-F9AD-4568-936A-7FDB3558E9EE}" type="presOf" srcId="{5195B96C-44EB-44CC-A575-A2BB1948EEDE}" destId="{6A7D29CE-642E-4942-BB3A-D658CBC45B14}" srcOrd="0" destOrd="0" presId="urn:microsoft.com/office/officeart/2005/8/layout/cycle3"/>
    <dgm:cxn modelId="{AB4F873D-21DD-4B87-991D-B58B47D6C773}" srcId="{5195B96C-44EB-44CC-A575-A2BB1948EEDE}" destId="{047FCF54-161D-4265-944D-4E09DC9647C6}" srcOrd="13" destOrd="0" parTransId="{7376BC05-87BF-4B29-815D-A054DF95978D}" sibTransId="{7825E2BB-C910-4DC7-92A4-C6EEEEE5DE3F}"/>
    <dgm:cxn modelId="{5127902C-AD16-463E-8629-E64C8702670B}" srcId="{5195B96C-44EB-44CC-A575-A2BB1948EEDE}" destId="{6CFE7321-71C9-4ADF-B775-6C2F9F9BCB9F}" srcOrd="11" destOrd="0" parTransId="{7212938C-9A22-4FC3-97D8-21321BECB294}" sibTransId="{9CE68EA2-81CA-4C2D-9C1D-004B1B8074CB}"/>
    <dgm:cxn modelId="{77E06D8C-2E84-4840-AA1F-9D1EB0B71BB2}" type="presOf" srcId="{6CFE7321-71C9-4ADF-B775-6C2F9F9BCB9F}" destId="{BE9E7D28-E280-41C3-8080-1B419DFA3CAE}" srcOrd="0" destOrd="0" presId="urn:microsoft.com/office/officeart/2005/8/layout/cycle3"/>
    <dgm:cxn modelId="{3B264DA0-F431-47A4-A2EC-7F30CD6931F5}" srcId="{5195B96C-44EB-44CC-A575-A2BB1948EEDE}" destId="{AF72F2DF-C0B9-4E2C-A3BA-60645BECC3C8}" srcOrd="3" destOrd="0" parTransId="{E6AB244E-BBAE-4099-8986-942D5A9D6E23}" sibTransId="{8D3FC1C4-D7AE-40C0-8F0E-C48C02780961}"/>
    <dgm:cxn modelId="{1931BFFE-8561-40B1-8115-F701A3B00B88}" srcId="{5195B96C-44EB-44CC-A575-A2BB1948EEDE}" destId="{590E8F34-5093-4E88-AEB2-9DB3B4C4F9FB}" srcOrd="7" destOrd="0" parTransId="{1E4E40FB-C71A-4E7D-A234-7147131C5C71}" sibTransId="{A7CCB24D-1D68-4807-8FBA-18311F652F7B}"/>
    <dgm:cxn modelId="{9045CE68-F495-4482-AC21-C5952ED7C2F7}" type="presOf" srcId="{92374542-CF6C-49C4-93DB-CA24908199DC}" destId="{4E437F3F-66CF-40B9-A935-FD46AB6068B9}" srcOrd="0" destOrd="0" presId="urn:microsoft.com/office/officeart/2005/8/layout/cycle3"/>
    <dgm:cxn modelId="{A59FB22B-8D0A-4AE3-88BA-677CE08B923B}" type="presOf" srcId="{467B7B41-3DA3-4C57-A2BD-73662034076F}" destId="{BBB09B58-D241-4884-9535-E4233850AB5F}" srcOrd="0" destOrd="0" presId="urn:microsoft.com/office/officeart/2005/8/layout/cycle3"/>
    <dgm:cxn modelId="{71782ADF-90CD-45EC-906B-10415BE2DEDF}" srcId="{5195B96C-44EB-44CC-A575-A2BB1948EEDE}" destId="{92374542-CF6C-49C4-93DB-CA24908199DC}" srcOrd="10" destOrd="0" parTransId="{8B65E681-E830-4F09-B34D-C15C72AC839E}" sibTransId="{0118F2BD-C33B-4321-B181-1BF09FA99B3D}"/>
    <dgm:cxn modelId="{BDFEBBC4-3A35-4DF7-AC9E-584153C3EF09}" type="presParOf" srcId="{6A7D29CE-642E-4942-BB3A-D658CBC45B14}" destId="{E62DA61E-1829-4C7F-8C7B-BAA9BE174EB5}" srcOrd="0" destOrd="0" presId="urn:microsoft.com/office/officeart/2005/8/layout/cycle3"/>
    <dgm:cxn modelId="{63F46121-CF1F-4222-A9AD-9EA5CBC9FF36}" type="presParOf" srcId="{E62DA61E-1829-4C7F-8C7B-BAA9BE174EB5}" destId="{3FD20E0D-9E2B-4611-916B-F29CB767C4EF}" srcOrd="0" destOrd="0" presId="urn:microsoft.com/office/officeart/2005/8/layout/cycle3"/>
    <dgm:cxn modelId="{FDA01AF7-FD36-4D29-B8CB-D07B0D40B301}" type="presParOf" srcId="{E62DA61E-1829-4C7F-8C7B-BAA9BE174EB5}" destId="{9D82922F-F806-49A7-ACA4-F6AD617CFD6F}" srcOrd="1" destOrd="0" presId="urn:microsoft.com/office/officeart/2005/8/layout/cycle3"/>
    <dgm:cxn modelId="{78CD777D-BB7E-495D-A9CD-AFB3AB52564B}" type="presParOf" srcId="{E62DA61E-1829-4C7F-8C7B-BAA9BE174EB5}" destId="{2EA97709-CB05-4E8B-9CE3-A5E24DA8672B}" srcOrd="2" destOrd="0" presId="urn:microsoft.com/office/officeart/2005/8/layout/cycle3"/>
    <dgm:cxn modelId="{69FFE742-11AB-462F-A6A5-215F98CE07E4}" type="presParOf" srcId="{E62DA61E-1829-4C7F-8C7B-BAA9BE174EB5}" destId="{67384B5F-7429-4D1E-A81B-FC7A33B9FF34}" srcOrd="3" destOrd="0" presId="urn:microsoft.com/office/officeart/2005/8/layout/cycle3"/>
    <dgm:cxn modelId="{B122B480-FDDA-4799-8E73-88975D8BAEAB}" type="presParOf" srcId="{E62DA61E-1829-4C7F-8C7B-BAA9BE174EB5}" destId="{C1A30144-A0DC-4D6B-AA4B-57CC6D3CB83A}" srcOrd="4" destOrd="0" presId="urn:microsoft.com/office/officeart/2005/8/layout/cycle3"/>
    <dgm:cxn modelId="{99B3788D-B09A-43FB-8448-62C01AF2FA13}" type="presParOf" srcId="{E62DA61E-1829-4C7F-8C7B-BAA9BE174EB5}" destId="{BBB09B58-D241-4884-9535-E4233850AB5F}" srcOrd="5" destOrd="0" presId="urn:microsoft.com/office/officeart/2005/8/layout/cycle3"/>
    <dgm:cxn modelId="{52C57038-9496-47DA-9160-B67F6B3BEA85}" type="presParOf" srcId="{E62DA61E-1829-4C7F-8C7B-BAA9BE174EB5}" destId="{DCC842E9-AE3C-4557-BC85-E454E5F19D1D}" srcOrd="6" destOrd="0" presId="urn:microsoft.com/office/officeart/2005/8/layout/cycle3"/>
    <dgm:cxn modelId="{5B11B3F7-0C39-4CB9-B9C7-820852772FF0}" type="presParOf" srcId="{E62DA61E-1829-4C7F-8C7B-BAA9BE174EB5}" destId="{CBEC2F15-11BE-433B-B005-B70D9B716492}" srcOrd="7" destOrd="0" presId="urn:microsoft.com/office/officeart/2005/8/layout/cycle3"/>
    <dgm:cxn modelId="{7B0B1D0F-A282-4BED-9B05-2069B2ADDA78}" type="presParOf" srcId="{E62DA61E-1829-4C7F-8C7B-BAA9BE174EB5}" destId="{EEBC844D-C653-460C-9310-5BB2825579FD}" srcOrd="8" destOrd="0" presId="urn:microsoft.com/office/officeart/2005/8/layout/cycle3"/>
    <dgm:cxn modelId="{442F0A3F-7415-4793-9BB5-AC52E3C1EDB1}" type="presParOf" srcId="{E62DA61E-1829-4C7F-8C7B-BAA9BE174EB5}" destId="{8DAF4CBE-EE2B-4464-B1BF-4541FCE12E78}" srcOrd="9" destOrd="0" presId="urn:microsoft.com/office/officeart/2005/8/layout/cycle3"/>
    <dgm:cxn modelId="{8BA2F646-2023-443E-A9B4-B5DD59D0E331}" type="presParOf" srcId="{E62DA61E-1829-4C7F-8C7B-BAA9BE174EB5}" destId="{B25137E6-6A5A-4CC1-9E64-F728CCFCD3ED}" srcOrd="10" destOrd="0" presId="urn:microsoft.com/office/officeart/2005/8/layout/cycle3"/>
    <dgm:cxn modelId="{DDA17C9D-46B3-4957-A8FC-0EF4EC17C963}" type="presParOf" srcId="{E62DA61E-1829-4C7F-8C7B-BAA9BE174EB5}" destId="{4E437F3F-66CF-40B9-A935-FD46AB6068B9}" srcOrd="11" destOrd="0" presId="urn:microsoft.com/office/officeart/2005/8/layout/cycle3"/>
    <dgm:cxn modelId="{C91B7F20-D0BF-4587-8822-81EE2AA23F0B}" type="presParOf" srcId="{E62DA61E-1829-4C7F-8C7B-BAA9BE174EB5}" destId="{BE9E7D28-E280-41C3-8080-1B419DFA3CAE}" srcOrd="12" destOrd="0" presId="urn:microsoft.com/office/officeart/2005/8/layout/cycle3"/>
    <dgm:cxn modelId="{42446E49-A312-4089-B308-1DB9042E5956}" type="presParOf" srcId="{E62DA61E-1829-4C7F-8C7B-BAA9BE174EB5}" destId="{D8AE526C-8178-423E-BEC0-A2028F2271A8}" srcOrd="13" destOrd="0" presId="urn:microsoft.com/office/officeart/2005/8/layout/cycle3"/>
    <dgm:cxn modelId="{22249584-480C-4381-A2AA-14DCD4B16353}" type="presParOf" srcId="{E62DA61E-1829-4C7F-8C7B-BAA9BE174EB5}" destId="{3C1B01C5-9496-4ED8-8369-AF58144ED62E}" srcOrd="1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3EADC-7DC2-45EE-ABDC-880D9E6ED02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7B9C4-0EE1-42F1-81AA-D15DD2E365D6}">
      <dgm:prSet phldrT="[Text]" custT="1"/>
      <dgm:spPr>
        <a:solidFill>
          <a:srgbClr val="7DFFB8">
            <a:alpha val="50000"/>
          </a:srgbClr>
        </a:solidFill>
      </dgm:spPr>
      <dgm:t>
        <a:bodyPr/>
        <a:lstStyle/>
        <a:p>
          <a:r>
            <a:rPr lang="en-US" sz="2800" dirty="0" err="1" smtClean="0">
              <a:latin typeface="SutonnyOMJ" pitchFamily="2" charset="0"/>
              <a:cs typeface="SutonnyOMJ" pitchFamily="2" charset="0"/>
            </a:rPr>
            <a:t>দক্ষতার</a:t>
          </a:r>
          <a:r>
            <a:rPr lang="en-US" sz="28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dirty="0" err="1" smtClean="0">
              <a:latin typeface="SutonnyOMJ" pitchFamily="2" charset="0"/>
              <a:cs typeface="SutonnyOMJ" pitchFamily="2" charset="0"/>
            </a:rPr>
            <a:t>প্রকারভেদ</a:t>
          </a:r>
          <a:endParaRPr lang="en-US" sz="2800" dirty="0">
            <a:latin typeface="SutonnyOMJ" pitchFamily="2" charset="0"/>
            <a:cs typeface="SutonnyOMJ" pitchFamily="2" charset="0"/>
          </a:endParaRPr>
        </a:p>
      </dgm:t>
    </dgm:pt>
    <dgm:pt modelId="{9CF9B299-2AC0-465F-83C7-CFA61D12D9C5}" type="parTrans" cxnId="{1F7FCBA8-4615-4609-B6DA-C8B77DB1166F}">
      <dgm:prSet/>
      <dgm:spPr/>
      <dgm:t>
        <a:bodyPr/>
        <a:lstStyle/>
        <a:p>
          <a:endParaRPr lang="en-US"/>
        </a:p>
      </dgm:t>
    </dgm:pt>
    <dgm:pt modelId="{21F2F576-97BD-4F92-B102-FB6236913BB8}" type="sibTrans" cxnId="{1F7FCBA8-4615-4609-B6DA-C8B77DB1166F}">
      <dgm:prSet/>
      <dgm:spPr/>
      <dgm:t>
        <a:bodyPr/>
        <a:lstStyle/>
        <a:p>
          <a:endParaRPr lang="en-US"/>
        </a:p>
      </dgm:t>
    </dgm:pt>
    <dgm:pt modelId="{E3E284A2-56F7-4CC4-B6F4-99E8E2A5477E}">
      <dgm:prSet phldrT="[Text]" custT="1"/>
      <dgm:spPr>
        <a:solidFill>
          <a:srgbClr val="7DFFB8">
            <a:alpha val="50000"/>
          </a:srgbClr>
        </a:solidFill>
      </dgm:spPr>
      <dgm:t>
        <a:bodyPr/>
        <a:lstStyle/>
        <a:p>
          <a:r>
            <a:rPr lang="en-US" sz="2200" dirty="0" err="1" smtClean="0">
              <a:latin typeface="SutonnyOMJ" pitchFamily="2" charset="0"/>
              <a:cs typeface="SutonnyOMJ" pitchFamily="2" charset="0"/>
            </a:rPr>
            <a:t>কারিগরি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দক্ষতা</a:t>
          </a:r>
          <a:endParaRPr lang="en-US" sz="2200" dirty="0">
            <a:latin typeface="SutonnyOMJ" pitchFamily="2" charset="0"/>
            <a:cs typeface="SutonnyOMJ" pitchFamily="2" charset="0"/>
          </a:endParaRPr>
        </a:p>
      </dgm:t>
    </dgm:pt>
    <dgm:pt modelId="{3737511C-EB70-4BB0-A592-BFEB702D5083}" type="parTrans" cxnId="{4D0C4249-BAD7-4C37-A631-2EC7170CE54E}">
      <dgm:prSet/>
      <dgm:spPr/>
      <dgm:t>
        <a:bodyPr/>
        <a:lstStyle/>
        <a:p>
          <a:endParaRPr lang="en-US"/>
        </a:p>
      </dgm:t>
    </dgm:pt>
    <dgm:pt modelId="{96F3A1B7-25D3-4B49-877C-85B3E2B4144F}" type="sibTrans" cxnId="{4D0C4249-BAD7-4C37-A631-2EC7170CE54E}">
      <dgm:prSet/>
      <dgm:spPr/>
      <dgm:t>
        <a:bodyPr/>
        <a:lstStyle/>
        <a:p>
          <a:endParaRPr lang="en-US"/>
        </a:p>
      </dgm:t>
    </dgm:pt>
    <dgm:pt modelId="{6D81E170-B9E1-4084-987A-8EF182CC4177}">
      <dgm:prSet phldrT="[Text]" custT="1"/>
      <dgm:spPr>
        <a:solidFill>
          <a:srgbClr val="7DFFB8">
            <a:alpha val="50000"/>
          </a:srgbClr>
        </a:solidFill>
      </dgm:spPr>
      <dgm:t>
        <a:bodyPr/>
        <a:lstStyle/>
        <a:p>
          <a:r>
            <a:rPr lang="en-US" sz="2200" dirty="0" err="1" smtClean="0">
              <a:latin typeface="SutonnyOMJ" pitchFamily="2" charset="0"/>
              <a:cs typeface="SutonnyOMJ" pitchFamily="2" charset="0"/>
            </a:rPr>
            <a:t>মানবীয়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বা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আন্ত:ব্যক্তিক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দক্ষতা</a:t>
          </a:r>
          <a:endParaRPr lang="en-US" sz="2200" dirty="0">
            <a:latin typeface="SutonnyOMJ" pitchFamily="2" charset="0"/>
            <a:cs typeface="SutonnyOMJ" pitchFamily="2" charset="0"/>
          </a:endParaRPr>
        </a:p>
      </dgm:t>
    </dgm:pt>
    <dgm:pt modelId="{AF46F725-8E4D-467F-B24E-DFD172423F08}" type="parTrans" cxnId="{000E4D1D-5874-43EA-8313-3F03B7D57B34}">
      <dgm:prSet/>
      <dgm:spPr/>
      <dgm:t>
        <a:bodyPr/>
        <a:lstStyle/>
        <a:p>
          <a:endParaRPr lang="en-US"/>
        </a:p>
      </dgm:t>
    </dgm:pt>
    <dgm:pt modelId="{851717A5-9291-4A9F-BBBE-15C06729A27E}" type="sibTrans" cxnId="{000E4D1D-5874-43EA-8313-3F03B7D57B34}">
      <dgm:prSet/>
      <dgm:spPr/>
      <dgm:t>
        <a:bodyPr/>
        <a:lstStyle/>
        <a:p>
          <a:endParaRPr lang="en-US"/>
        </a:p>
      </dgm:t>
    </dgm:pt>
    <dgm:pt modelId="{202C9398-F38B-4023-B956-F14CB415D914}">
      <dgm:prSet phldrT="[Text]" custT="1"/>
      <dgm:spPr>
        <a:solidFill>
          <a:srgbClr val="7DFFB8">
            <a:alpha val="50000"/>
          </a:srgbClr>
        </a:solidFill>
      </dgm:spPr>
      <dgm:t>
        <a:bodyPr/>
        <a:lstStyle/>
        <a:p>
          <a:r>
            <a:rPr lang="en-US" sz="2200" dirty="0" err="1" smtClean="0">
              <a:latin typeface="SutonnyOMJ" pitchFamily="2" charset="0"/>
              <a:cs typeface="SutonnyOMJ" pitchFamily="2" charset="0"/>
            </a:rPr>
            <a:t>কল্পনা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সংক্রান্ত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বা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ধারণাগত</a:t>
          </a:r>
          <a:endParaRPr lang="en-US" sz="2200" dirty="0">
            <a:latin typeface="SutonnyOMJ" pitchFamily="2" charset="0"/>
            <a:cs typeface="SutonnyOMJ" pitchFamily="2" charset="0"/>
          </a:endParaRPr>
        </a:p>
      </dgm:t>
    </dgm:pt>
    <dgm:pt modelId="{15A79000-1CAF-4EBE-ADDC-3D06D07631F0}" type="parTrans" cxnId="{1B848B7D-5328-4400-ABA4-9B0A5A036B35}">
      <dgm:prSet/>
      <dgm:spPr/>
      <dgm:t>
        <a:bodyPr/>
        <a:lstStyle/>
        <a:p>
          <a:endParaRPr lang="en-US"/>
        </a:p>
      </dgm:t>
    </dgm:pt>
    <dgm:pt modelId="{FC06D8A4-4D0E-4579-B961-703F3F5CFBB2}" type="sibTrans" cxnId="{1B848B7D-5328-4400-ABA4-9B0A5A036B35}">
      <dgm:prSet/>
      <dgm:spPr/>
      <dgm:t>
        <a:bodyPr/>
        <a:lstStyle/>
        <a:p>
          <a:endParaRPr lang="en-US"/>
        </a:p>
      </dgm:t>
    </dgm:pt>
    <dgm:pt modelId="{70C99D01-55C1-4180-97DD-9F8ECEDBBA5E}">
      <dgm:prSet phldrT="[Text]" custT="1"/>
      <dgm:spPr>
        <a:solidFill>
          <a:srgbClr val="7DFFB8">
            <a:alpha val="50000"/>
          </a:srgbClr>
        </a:solidFill>
      </dgm:spPr>
      <dgm:t>
        <a:bodyPr/>
        <a:lstStyle/>
        <a:p>
          <a:r>
            <a:rPr lang="en-US" sz="2200" dirty="0" err="1" smtClean="0">
              <a:latin typeface="SutonnyOMJ" pitchFamily="2" charset="0"/>
              <a:cs typeface="SutonnyOMJ" pitchFamily="2" charset="0"/>
            </a:rPr>
            <a:t>সমস্যা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অনুধাবনের</a:t>
          </a:r>
          <a:r>
            <a:rPr lang="en-US" sz="2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latin typeface="SutonnyOMJ" pitchFamily="2" charset="0"/>
              <a:cs typeface="SutonnyOMJ" pitchFamily="2" charset="0"/>
            </a:rPr>
            <a:t>দক্ষতা</a:t>
          </a:r>
          <a:endParaRPr lang="en-US" sz="2200" dirty="0">
            <a:latin typeface="SutonnyOMJ" pitchFamily="2" charset="0"/>
            <a:cs typeface="SutonnyOMJ" pitchFamily="2" charset="0"/>
          </a:endParaRPr>
        </a:p>
      </dgm:t>
    </dgm:pt>
    <dgm:pt modelId="{DD7119EA-AC49-48FA-B826-2A1D4347BCC5}" type="parTrans" cxnId="{08FD8D88-D1A8-4600-ACC0-C10E1773241F}">
      <dgm:prSet/>
      <dgm:spPr/>
      <dgm:t>
        <a:bodyPr/>
        <a:lstStyle/>
        <a:p>
          <a:endParaRPr lang="en-US"/>
        </a:p>
      </dgm:t>
    </dgm:pt>
    <dgm:pt modelId="{F6C964F6-6CCF-46F2-B7C6-AA57CBE63CB1}" type="sibTrans" cxnId="{08FD8D88-D1A8-4600-ACC0-C10E1773241F}">
      <dgm:prSet/>
      <dgm:spPr/>
      <dgm:t>
        <a:bodyPr/>
        <a:lstStyle/>
        <a:p>
          <a:endParaRPr lang="en-US"/>
        </a:p>
      </dgm:t>
    </dgm:pt>
    <dgm:pt modelId="{F36B6E2F-5948-4184-99A3-7BA398C37AA5}" type="pres">
      <dgm:prSet presAssocID="{FA53EADC-7DC2-45EE-ABDC-880D9E6ED0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AC4A71-6330-488F-9AC2-B709ED433592}" type="pres">
      <dgm:prSet presAssocID="{FA53EADC-7DC2-45EE-ABDC-880D9E6ED02E}" presName="radial" presStyleCnt="0">
        <dgm:presLayoutVars>
          <dgm:animLvl val="ctr"/>
        </dgm:presLayoutVars>
      </dgm:prSet>
      <dgm:spPr/>
    </dgm:pt>
    <dgm:pt modelId="{47575A6A-60F3-4342-8010-919A56881D48}" type="pres">
      <dgm:prSet presAssocID="{C317B9C4-0EE1-42F1-81AA-D15DD2E365D6}" presName="centerShape" presStyleLbl="vennNode1" presStyleIdx="0" presStyleCnt="5" custLinFactNeighborX="-3619" custLinFactNeighborY="569"/>
      <dgm:spPr/>
      <dgm:t>
        <a:bodyPr/>
        <a:lstStyle/>
        <a:p>
          <a:endParaRPr lang="en-US"/>
        </a:p>
      </dgm:t>
    </dgm:pt>
    <dgm:pt modelId="{0BE390AA-621E-432A-AA88-630CAC1EB064}" type="pres">
      <dgm:prSet presAssocID="{E3E284A2-56F7-4CC4-B6F4-99E8E2A5477E}" presName="node" presStyleLbl="vennNode1" presStyleIdx="1" presStyleCnt="5" custRadScaleRad="97929" custRadScaleInc="-6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C6B54-D5B2-4CBD-9B17-538BAB4FB8FF}" type="pres">
      <dgm:prSet presAssocID="{6D81E170-B9E1-4084-987A-8EF182CC4177}" presName="node" presStyleLbl="vennNode1" presStyleIdx="2" presStyleCnt="5" custScaleX="119314" custRadScaleRad="92770" custRadScaleInc="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38B75-5281-4651-B4CD-8B917421A186}" type="pres">
      <dgm:prSet presAssocID="{202C9398-F38B-4023-B956-F14CB415D914}" presName="node" presStyleLbl="vennNode1" presStyleIdx="3" presStyleCnt="5" custRadScaleRad="81803" custRadScaleInc="5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906CF-5A5C-42DA-AE4E-D44E24D2E06A}" type="pres">
      <dgm:prSet presAssocID="{70C99D01-55C1-4180-97DD-9F8ECEDBBA5E}" presName="node" presStyleLbl="vennNode1" presStyleIdx="4" presStyleCnt="5" custRadScaleRad="107244" custRadScaleInc="-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D8D88-D1A8-4600-ACC0-C10E1773241F}" srcId="{C317B9C4-0EE1-42F1-81AA-D15DD2E365D6}" destId="{70C99D01-55C1-4180-97DD-9F8ECEDBBA5E}" srcOrd="3" destOrd="0" parTransId="{DD7119EA-AC49-48FA-B826-2A1D4347BCC5}" sibTransId="{F6C964F6-6CCF-46F2-B7C6-AA57CBE63CB1}"/>
    <dgm:cxn modelId="{63FDE1BB-569B-4684-94BC-79131439A808}" type="presOf" srcId="{202C9398-F38B-4023-B956-F14CB415D914}" destId="{27D38B75-5281-4651-B4CD-8B917421A186}" srcOrd="0" destOrd="0" presId="urn:microsoft.com/office/officeart/2005/8/layout/radial3"/>
    <dgm:cxn modelId="{AF834683-588A-4742-83BA-6C2118BB4AA7}" type="presOf" srcId="{C317B9C4-0EE1-42F1-81AA-D15DD2E365D6}" destId="{47575A6A-60F3-4342-8010-919A56881D48}" srcOrd="0" destOrd="0" presId="urn:microsoft.com/office/officeart/2005/8/layout/radial3"/>
    <dgm:cxn modelId="{9F7ECD42-69C6-4747-A123-6F9282913E73}" type="presOf" srcId="{6D81E170-B9E1-4084-987A-8EF182CC4177}" destId="{6DFC6B54-D5B2-4CBD-9B17-538BAB4FB8FF}" srcOrd="0" destOrd="0" presId="urn:microsoft.com/office/officeart/2005/8/layout/radial3"/>
    <dgm:cxn modelId="{A382FFA6-92A4-46A0-B9A4-3E8CC6426DB5}" type="presOf" srcId="{70C99D01-55C1-4180-97DD-9F8ECEDBBA5E}" destId="{5F0906CF-5A5C-42DA-AE4E-D44E24D2E06A}" srcOrd="0" destOrd="0" presId="urn:microsoft.com/office/officeart/2005/8/layout/radial3"/>
    <dgm:cxn modelId="{537AFFEB-E916-449D-BBDE-349C92E724EA}" type="presOf" srcId="{FA53EADC-7DC2-45EE-ABDC-880D9E6ED02E}" destId="{F36B6E2F-5948-4184-99A3-7BA398C37AA5}" srcOrd="0" destOrd="0" presId="urn:microsoft.com/office/officeart/2005/8/layout/radial3"/>
    <dgm:cxn modelId="{4D0C4249-BAD7-4C37-A631-2EC7170CE54E}" srcId="{C317B9C4-0EE1-42F1-81AA-D15DD2E365D6}" destId="{E3E284A2-56F7-4CC4-B6F4-99E8E2A5477E}" srcOrd="0" destOrd="0" parTransId="{3737511C-EB70-4BB0-A592-BFEB702D5083}" sibTransId="{96F3A1B7-25D3-4B49-877C-85B3E2B4144F}"/>
    <dgm:cxn modelId="{1F7FCBA8-4615-4609-B6DA-C8B77DB1166F}" srcId="{FA53EADC-7DC2-45EE-ABDC-880D9E6ED02E}" destId="{C317B9C4-0EE1-42F1-81AA-D15DD2E365D6}" srcOrd="0" destOrd="0" parTransId="{9CF9B299-2AC0-465F-83C7-CFA61D12D9C5}" sibTransId="{21F2F576-97BD-4F92-B102-FB6236913BB8}"/>
    <dgm:cxn modelId="{1B848B7D-5328-4400-ABA4-9B0A5A036B35}" srcId="{C317B9C4-0EE1-42F1-81AA-D15DD2E365D6}" destId="{202C9398-F38B-4023-B956-F14CB415D914}" srcOrd="2" destOrd="0" parTransId="{15A79000-1CAF-4EBE-ADDC-3D06D07631F0}" sibTransId="{FC06D8A4-4D0E-4579-B961-703F3F5CFBB2}"/>
    <dgm:cxn modelId="{000E4D1D-5874-43EA-8313-3F03B7D57B34}" srcId="{C317B9C4-0EE1-42F1-81AA-D15DD2E365D6}" destId="{6D81E170-B9E1-4084-987A-8EF182CC4177}" srcOrd="1" destOrd="0" parTransId="{AF46F725-8E4D-467F-B24E-DFD172423F08}" sibTransId="{851717A5-9291-4A9F-BBBE-15C06729A27E}"/>
    <dgm:cxn modelId="{4FA968A4-C8F9-4B78-ABAD-6ADFB038479A}" type="presOf" srcId="{E3E284A2-56F7-4CC4-B6F4-99E8E2A5477E}" destId="{0BE390AA-621E-432A-AA88-630CAC1EB064}" srcOrd="0" destOrd="0" presId="urn:microsoft.com/office/officeart/2005/8/layout/radial3"/>
    <dgm:cxn modelId="{EFC6A5AB-C12D-493F-9230-D0E99DB9DFA2}" type="presParOf" srcId="{F36B6E2F-5948-4184-99A3-7BA398C37AA5}" destId="{06AC4A71-6330-488F-9AC2-B709ED433592}" srcOrd="0" destOrd="0" presId="urn:microsoft.com/office/officeart/2005/8/layout/radial3"/>
    <dgm:cxn modelId="{80A1C659-29EA-4633-8B5D-785C402A024C}" type="presParOf" srcId="{06AC4A71-6330-488F-9AC2-B709ED433592}" destId="{47575A6A-60F3-4342-8010-919A56881D48}" srcOrd="0" destOrd="0" presId="urn:microsoft.com/office/officeart/2005/8/layout/radial3"/>
    <dgm:cxn modelId="{A7FABD61-4EEA-4F1E-8B2F-AC9ABA02D4C0}" type="presParOf" srcId="{06AC4A71-6330-488F-9AC2-B709ED433592}" destId="{0BE390AA-621E-432A-AA88-630CAC1EB064}" srcOrd="1" destOrd="0" presId="urn:microsoft.com/office/officeart/2005/8/layout/radial3"/>
    <dgm:cxn modelId="{A6BC82E8-D141-4ED4-8C1F-4C1541B81C27}" type="presParOf" srcId="{06AC4A71-6330-488F-9AC2-B709ED433592}" destId="{6DFC6B54-D5B2-4CBD-9B17-538BAB4FB8FF}" srcOrd="2" destOrd="0" presId="urn:microsoft.com/office/officeart/2005/8/layout/radial3"/>
    <dgm:cxn modelId="{8D115934-CD8D-474D-ADF6-EE101C7B4383}" type="presParOf" srcId="{06AC4A71-6330-488F-9AC2-B709ED433592}" destId="{27D38B75-5281-4651-B4CD-8B917421A186}" srcOrd="3" destOrd="0" presId="urn:microsoft.com/office/officeart/2005/8/layout/radial3"/>
    <dgm:cxn modelId="{456569C3-9963-45A5-ABE2-1D2A07B83971}" type="presParOf" srcId="{06AC4A71-6330-488F-9AC2-B709ED433592}" destId="{5F0906CF-5A5C-42DA-AE4E-D44E24D2E06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9944F-9E05-473E-B11C-ABA25F7D7298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DC0A5-0E1E-4437-82B7-DA206AF2F93B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সাধারণ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শিক্ষা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জ্ঞান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48D2A76A-8323-45CE-B5ED-4546169EDAD0}" type="parTrans" cxnId="{1ACBC32D-1F0B-4D63-982D-2B36622CB6E4}">
      <dgm:prSet/>
      <dgm:spPr/>
      <dgm:t>
        <a:bodyPr/>
        <a:lstStyle/>
        <a:p>
          <a:endParaRPr lang="en-US"/>
        </a:p>
      </dgm:t>
    </dgm:pt>
    <dgm:pt modelId="{39A7A7E6-3996-4151-A3CB-5EEAA247F0F0}" type="sibTrans" cxnId="{1ACBC32D-1F0B-4D63-982D-2B36622CB6E4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7673FC6-439D-493D-9763-459F24EFE2B5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সাংগঠনিক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জ্ঞান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001A5D09-49DB-4AF8-AC0D-D9D3CA4623F5}" type="parTrans" cxnId="{FC4A4557-FA15-4A00-B18D-49C85EDFE9DE}">
      <dgm:prSet/>
      <dgm:spPr/>
      <dgm:t>
        <a:bodyPr/>
        <a:lstStyle/>
        <a:p>
          <a:endParaRPr lang="en-US"/>
        </a:p>
      </dgm:t>
    </dgm:pt>
    <dgm:pt modelId="{64274DFF-8C50-46A1-9C53-5794DA784A0F}" type="sibTrans" cxnId="{FC4A4557-FA15-4A00-B18D-49C85EDFE9DE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F1A3C9B-7407-4419-A3DF-BC887A1D7E5A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অভিজ্ঞতা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9E5ADD44-8107-4866-915F-A826AC04D4F2}" type="parTrans" cxnId="{27D6D691-DE46-4322-A885-B568AAA7DD00}">
      <dgm:prSet/>
      <dgm:spPr/>
      <dgm:t>
        <a:bodyPr/>
        <a:lstStyle/>
        <a:p>
          <a:endParaRPr lang="en-US"/>
        </a:p>
      </dgm:t>
    </dgm:pt>
    <dgm:pt modelId="{CA16D139-4CE5-4731-B4D7-C31F4E721ECF}" type="sibTrans" cxnId="{27D6D691-DE46-4322-A885-B568AAA7DD00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A3B72AC-4020-4266-93E3-761A6536F635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শারীরিক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মানসিক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সামর্থ্য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E8433192-17D5-4EC8-B9D9-3BE96F20D19E}" type="parTrans" cxnId="{FD766BB2-78A2-4897-8C87-94C9E9DC006A}">
      <dgm:prSet/>
      <dgm:spPr/>
      <dgm:t>
        <a:bodyPr/>
        <a:lstStyle/>
        <a:p>
          <a:endParaRPr lang="en-US"/>
        </a:p>
      </dgm:t>
    </dgm:pt>
    <dgm:pt modelId="{C5218926-3EFA-4226-A689-091AE37549BE}" type="sibTrans" cxnId="{FD766BB2-78A2-4897-8C87-94C9E9DC006A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E791AB3-76BB-41EC-92ED-91197C103481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আন্তরিকতা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সংকল্পবদ্ধতা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9A2762D8-B40F-44F2-B792-FD24AB7F5E4A}" type="parTrans" cxnId="{250ADAFA-6F6B-4F2B-BD7F-19E262F45F17}">
      <dgm:prSet/>
      <dgm:spPr/>
      <dgm:t>
        <a:bodyPr/>
        <a:lstStyle/>
        <a:p>
          <a:endParaRPr lang="en-US"/>
        </a:p>
      </dgm:t>
    </dgm:pt>
    <dgm:pt modelId="{FFCF04B1-F1F3-4104-8DED-9D5CF1702C3C}" type="sibTrans" cxnId="{250ADAFA-6F6B-4F2B-BD7F-19E262F45F17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DEAE5C5-A0E6-4D4E-841A-C7B1DB3C01D7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যোগাযোগ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দক্ষতা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03402DB0-4BC8-41E6-923F-63A37FC77257}" type="parTrans" cxnId="{886CA5BF-D13C-49EA-B77C-94E789A569DD}">
      <dgm:prSet/>
      <dgm:spPr/>
      <dgm:t>
        <a:bodyPr/>
        <a:lstStyle/>
        <a:p>
          <a:endParaRPr lang="en-US"/>
        </a:p>
      </dgm:t>
    </dgm:pt>
    <dgm:pt modelId="{B78622C1-D69F-42E2-A188-AD3F169A7A05}" type="sibTrans" cxnId="{886CA5BF-D13C-49EA-B77C-94E789A569DD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F284343-AEF1-45FD-BBF6-0A59E7790B1C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দূরদর্শিতা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3D0196AC-D93C-422D-9FA6-1011D5F08946}" type="parTrans" cxnId="{219D1085-1A0C-4512-96DE-0BE88FCCA59B}">
      <dgm:prSet/>
      <dgm:spPr/>
      <dgm:t>
        <a:bodyPr/>
        <a:lstStyle/>
        <a:p>
          <a:endParaRPr lang="en-US"/>
        </a:p>
      </dgm:t>
    </dgm:pt>
    <dgm:pt modelId="{6C3DEB5D-5939-48DA-B2C5-0A194278CE8D}" type="sibTrans" cxnId="{219D1085-1A0C-4512-96DE-0BE88FCCA59B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01C2CA5-CB11-46AD-ADC2-74B2CB0B7666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উদ্ভাবনী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শক্তি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277DED92-7DD6-4184-AA6B-F5BE03AAEAAD}" type="parTrans" cxnId="{6B0D7631-C5C3-4893-A5AB-5F0CD9611313}">
      <dgm:prSet/>
      <dgm:spPr/>
      <dgm:t>
        <a:bodyPr/>
        <a:lstStyle/>
        <a:p>
          <a:endParaRPr lang="en-US"/>
        </a:p>
      </dgm:t>
    </dgm:pt>
    <dgm:pt modelId="{579AFA61-B8F4-4A91-A8C3-1864E26578E3}" type="sibTrans" cxnId="{6B0D7631-C5C3-4893-A5AB-5F0CD9611313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0337A4C-1501-455C-9F7D-092D103E4A04}">
      <dgm:prSet phldrT="[Text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তীক্ষ্ণ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বুদ্ধিমত্তা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433A235A-B461-4012-8623-1A8D701FCFB8}" type="parTrans" cxnId="{9336D4BB-4B70-43D0-B905-C84476E9BE06}">
      <dgm:prSet/>
      <dgm:spPr/>
      <dgm:t>
        <a:bodyPr/>
        <a:lstStyle/>
        <a:p>
          <a:endParaRPr lang="en-US"/>
        </a:p>
      </dgm:t>
    </dgm:pt>
    <dgm:pt modelId="{9638E1EA-547E-41FE-98B8-6A63EAA1F90A}" type="sibTrans" cxnId="{9336D4BB-4B70-43D0-B905-C84476E9BE06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D6C2C01-7EB1-47E7-8571-D575FC98809C}">
      <dgm:prSet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ব্যবস্থাপনা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বিষয়ে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বিশেষায়িত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জ্ঞান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292E5033-2F84-48F8-9FEB-B647180CB84F}" type="parTrans" cxnId="{007B45A9-919A-4647-974F-14EA452D1976}">
      <dgm:prSet/>
      <dgm:spPr/>
      <dgm:t>
        <a:bodyPr/>
        <a:lstStyle/>
        <a:p>
          <a:endParaRPr lang="en-US"/>
        </a:p>
      </dgm:t>
    </dgm:pt>
    <dgm:pt modelId="{B75E4EC6-FFD9-4282-9A75-D9F15770BDBB}" type="sibTrans" cxnId="{007B45A9-919A-4647-974F-14EA452D1976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016F741-9708-428B-A100-A66A01CFDA63}">
      <dgm:prSet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সাহসিকতা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324074F2-7B9C-461A-A540-0F53BD37653F}" type="parTrans" cxnId="{5189C56A-2345-49B3-A44D-D45FE1A26787}">
      <dgm:prSet/>
      <dgm:spPr/>
      <dgm:t>
        <a:bodyPr/>
        <a:lstStyle/>
        <a:p>
          <a:endParaRPr lang="en-US"/>
        </a:p>
      </dgm:t>
    </dgm:pt>
    <dgm:pt modelId="{A49D1936-944A-4D32-9BFA-D4FE2DA20EA6}" type="sibTrans" cxnId="{5189C56A-2345-49B3-A44D-D45FE1A26787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95E07FC-CE54-482A-95D2-C2238F029EAA}">
      <dgm:prSet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ন্যায়পরায়ণতা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1B41F696-24E7-45ED-A3AF-1B474A43F739}" type="parTrans" cxnId="{14FB2CB0-D82E-41B8-A11F-D0BF93CC0A8B}">
      <dgm:prSet/>
      <dgm:spPr/>
      <dgm:t>
        <a:bodyPr/>
        <a:lstStyle/>
        <a:p>
          <a:endParaRPr lang="en-US"/>
        </a:p>
      </dgm:t>
    </dgm:pt>
    <dgm:pt modelId="{87E708EC-7A84-4362-9A85-29F1552FB864}" type="sibTrans" cxnId="{14FB2CB0-D82E-41B8-A11F-D0BF93CC0A8B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D7F99D0-3632-4021-BC55-60950AA37B15}">
      <dgm:prSet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সময়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সচেতনতা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7B444CA1-4B14-46DD-8F7B-9AAF918381AC}" type="parTrans" cxnId="{F7859836-09E6-4186-98F2-AA6F80A949BB}">
      <dgm:prSet/>
      <dgm:spPr/>
      <dgm:t>
        <a:bodyPr/>
        <a:lstStyle/>
        <a:p>
          <a:endParaRPr lang="en-US"/>
        </a:p>
      </dgm:t>
    </dgm:pt>
    <dgm:pt modelId="{4BAA1C95-503B-4E0F-A83B-A29AE0BF4496}" type="sibTrans" cxnId="{F7859836-09E6-4186-98F2-AA6F80A949BB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17E04F0-A007-438E-8D5D-8665C8C3E05A}">
      <dgm:prSet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অনুপ্রাণিত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করার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ক্ষমতা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DAC314E0-74C9-443F-9DA8-F0D7A49A547F}" type="parTrans" cxnId="{5A92D636-C013-4185-B4C0-E4D05A819700}">
      <dgm:prSet/>
      <dgm:spPr/>
      <dgm:t>
        <a:bodyPr/>
        <a:lstStyle/>
        <a:p>
          <a:endParaRPr lang="en-US"/>
        </a:p>
      </dgm:t>
    </dgm:pt>
    <dgm:pt modelId="{1D42B4F0-BA19-453E-AA1A-D5DA8F1270B5}" type="sibTrans" cxnId="{5A92D636-C013-4185-B4C0-E4D05A819700}">
      <dgm:prSet/>
      <dgm:spPr>
        <a:solidFill>
          <a:srgbClr val="97E4FF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D5E4BEC-2D55-4182-A7A8-B28A50C16FEE}">
      <dgm:prSet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চমৎকার</a:t>
          </a:r>
          <a:r>
            <a:rPr lang="en-US" sz="2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ব্যক্তিত্ব</a:t>
          </a:r>
          <a:endParaRPr lang="en-US" sz="2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gm:t>
    </dgm:pt>
    <dgm:pt modelId="{91CC5F18-2D66-4A66-A239-B1BEF2257A3C}" type="parTrans" cxnId="{4562B5C4-CBE5-4C6C-8B6D-A01EFF6ADA9C}">
      <dgm:prSet/>
      <dgm:spPr/>
      <dgm:t>
        <a:bodyPr/>
        <a:lstStyle/>
        <a:p>
          <a:endParaRPr lang="en-US"/>
        </a:p>
      </dgm:t>
    </dgm:pt>
    <dgm:pt modelId="{1B673BBA-2293-41E6-BC8E-157722756D4A}" type="sibTrans" cxnId="{4562B5C4-CBE5-4C6C-8B6D-A01EFF6ADA9C}">
      <dgm:prSet/>
      <dgm:spPr/>
      <dgm:t>
        <a:bodyPr/>
        <a:lstStyle/>
        <a:p>
          <a:endParaRPr lang="en-US"/>
        </a:p>
      </dgm:t>
    </dgm:pt>
    <dgm:pt modelId="{1850B087-BF48-4136-85B3-DBAF30F563DC}" type="pres">
      <dgm:prSet presAssocID="{DC49944F-9E05-473E-B11C-ABA25F7D729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36F39C2-A439-4DB9-8A16-15EB8BB1DF82}" type="pres">
      <dgm:prSet presAssocID="{BF8DC0A5-0E1E-4437-82B7-DA206AF2F93B}" presName="firstNode" presStyleLbl="node1" presStyleIdx="0" presStyleCnt="15" custScaleX="224021" custScaleY="117925" custLinFactNeighborX="-4897" custLinFactNeighborY="-89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592D0-3FEA-4FBE-A4C4-8D741C8C480D}" type="pres">
      <dgm:prSet presAssocID="{39A7A7E6-3996-4151-A3CB-5EEAA247F0F0}" presName="sibTrans" presStyleLbl="sibTrans2D1" presStyleIdx="0" presStyleCnt="14"/>
      <dgm:spPr/>
      <dgm:t>
        <a:bodyPr/>
        <a:lstStyle/>
        <a:p>
          <a:endParaRPr lang="en-US"/>
        </a:p>
      </dgm:t>
    </dgm:pt>
    <dgm:pt modelId="{79F2BD55-444B-4BCF-8B23-9DC066CAF8B4}" type="pres">
      <dgm:prSet presAssocID="{BD6C2C01-7EB1-47E7-8571-D575FC98809C}" presName="middleNode" presStyleCnt="0"/>
      <dgm:spPr/>
    </dgm:pt>
    <dgm:pt modelId="{325D69A0-9767-4F0C-A3DF-26B790531B0B}" type="pres">
      <dgm:prSet presAssocID="{BD6C2C01-7EB1-47E7-8571-D575FC98809C}" presName="padding" presStyleLbl="node1" presStyleIdx="0" presStyleCnt="15"/>
      <dgm:spPr/>
    </dgm:pt>
    <dgm:pt modelId="{51180B64-5756-4846-A6FD-FFE98A5C5111}" type="pres">
      <dgm:prSet presAssocID="{BD6C2C01-7EB1-47E7-8571-D575FC98809C}" presName="shape" presStyleLbl="node1" presStyleIdx="1" presStyleCnt="15" custFlipHor="1" custScaleX="358088" custScaleY="181736" custLinFactNeighborX="-6649" custLinFactNeighborY="-4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72080-D1E9-4439-9998-7E00C0CE108B}" type="pres">
      <dgm:prSet presAssocID="{B75E4EC6-FFD9-4282-9A75-D9F15770BDBB}" presName="sibTrans" presStyleLbl="sibTrans2D1" presStyleIdx="1" presStyleCnt="14"/>
      <dgm:spPr/>
      <dgm:t>
        <a:bodyPr/>
        <a:lstStyle/>
        <a:p>
          <a:endParaRPr lang="en-US"/>
        </a:p>
      </dgm:t>
    </dgm:pt>
    <dgm:pt modelId="{CFA15D09-D8D7-4A91-9761-80CB4D112A47}" type="pres">
      <dgm:prSet presAssocID="{97673FC6-439D-493D-9763-459F24EFE2B5}" presName="middleNode" presStyleCnt="0"/>
      <dgm:spPr/>
    </dgm:pt>
    <dgm:pt modelId="{8B6334A6-98C7-4724-BE0D-C6FCFFE12563}" type="pres">
      <dgm:prSet presAssocID="{97673FC6-439D-493D-9763-459F24EFE2B5}" presName="padding" presStyleLbl="node1" presStyleIdx="1" presStyleCnt="15"/>
      <dgm:spPr/>
    </dgm:pt>
    <dgm:pt modelId="{3BCE3604-15B9-4196-88B9-551F6C407C61}" type="pres">
      <dgm:prSet presAssocID="{97673FC6-439D-493D-9763-459F24EFE2B5}" presName="shape" presStyleLbl="node1" presStyleIdx="2" presStyleCnt="15" custScaleX="349160" custScaleY="184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BF787-6A3A-47B4-A9B4-F30697FE03D8}" type="pres">
      <dgm:prSet presAssocID="{64274DFF-8C50-46A1-9C53-5794DA784A0F}" presName="sibTrans" presStyleLbl="sibTrans2D1" presStyleIdx="2" presStyleCnt="14"/>
      <dgm:spPr/>
      <dgm:t>
        <a:bodyPr/>
        <a:lstStyle/>
        <a:p>
          <a:endParaRPr lang="en-US"/>
        </a:p>
      </dgm:t>
    </dgm:pt>
    <dgm:pt modelId="{92F72DDD-BB43-4594-97B8-EF4C255CA647}" type="pres">
      <dgm:prSet presAssocID="{1F1A3C9B-7407-4419-A3DF-BC887A1D7E5A}" presName="middleNode" presStyleCnt="0"/>
      <dgm:spPr/>
    </dgm:pt>
    <dgm:pt modelId="{1760AD63-D609-492F-A10D-A0CE643F215D}" type="pres">
      <dgm:prSet presAssocID="{1F1A3C9B-7407-4419-A3DF-BC887A1D7E5A}" presName="padding" presStyleLbl="node1" presStyleIdx="2" presStyleCnt="15"/>
      <dgm:spPr/>
    </dgm:pt>
    <dgm:pt modelId="{10754DEA-7108-429D-9124-5555A99F758D}" type="pres">
      <dgm:prSet presAssocID="{1F1A3C9B-7407-4419-A3DF-BC887A1D7E5A}" presName="shape" presStyleLbl="node1" presStyleIdx="3" presStyleCnt="15" custScaleX="278196" custScaleY="152077" custLinFactNeighborX="397" custLinFactNeighborY="-28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D2EB9-F5AE-482E-8FC9-A1EC8376FE0F}" type="pres">
      <dgm:prSet presAssocID="{CA16D139-4CE5-4731-B4D7-C31F4E721ECF}" presName="sibTrans" presStyleLbl="sibTrans2D1" presStyleIdx="3" presStyleCnt="14"/>
      <dgm:spPr/>
      <dgm:t>
        <a:bodyPr/>
        <a:lstStyle/>
        <a:p>
          <a:endParaRPr lang="en-US"/>
        </a:p>
      </dgm:t>
    </dgm:pt>
    <dgm:pt modelId="{8F93E9BE-0E3E-4EFB-BC72-2604193000E0}" type="pres">
      <dgm:prSet presAssocID="{EA3B72AC-4020-4266-93E3-761A6536F635}" presName="middleNode" presStyleCnt="0"/>
      <dgm:spPr/>
    </dgm:pt>
    <dgm:pt modelId="{4FC9825F-C3BF-4DB6-A0E3-29052B78EB11}" type="pres">
      <dgm:prSet presAssocID="{EA3B72AC-4020-4266-93E3-761A6536F635}" presName="padding" presStyleLbl="node1" presStyleIdx="3" presStyleCnt="15"/>
      <dgm:spPr/>
    </dgm:pt>
    <dgm:pt modelId="{69B1C434-C96E-4F50-9A83-FEAE52CA4FD3}" type="pres">
      <dgm:prSet presAssocID="{EA3B72AC-4020-4266-93E3-761A6536F635}" presName="shape" presStyleLbl="node1" presStyleIdx="4" presStyleCnt="15" custScaleX="349628" custScaleY="174411" custLinFactNeighborX="7585" custLinFactNeighborY="-14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F1E1A-4C50-4410-8DC9-D46A8DEE6F19}" type="pres">
      <dgm:prSet presAssocID="{C5218926-3EFA-4226-A689-091AE37549BE}" presName="sibTrans" presStyleLbl="sibTrans2D1" presStyleIdx="4" presStyleCnt="14"/>
      <dgm:spPr/>
      <dgm:t>
        <a:bodyPr/>
        <a:lstStyle/>
        <a:p>
          <a:endParaRPr lang="en-US"/>
        </a:p>
      </dgm:t>
    </dgm:pt>
    <dgm:pt modelId="{03FF6D47-CF78-4009-BEEC-309DA21241F1}" type="pres">
      <dgm:prSet presAssocID="{8E791AB3-76BB-41EC-92ED-91197C103481}" presName="middleNode" presStyleCnt="0"/>
      <dgm:spPr/>
    </dgm:pt>
    <dgm:pt modelId="{8D383660-CF26-4811-855C-C1BA9EDE0F3F}" type="pres">
      <dgm:prSet presAssocID="{8E791AB3-76BB-41EC-92ED-91197C103481}" presName="padding" presStyleLbl="node1" presStyleIdx="4" presStyleCnt="15"/>
      <dgm:spPr/>
    </dgm:pt>
    <dgm:pt modelId="{79E5989C-68EE-4835-BF2B-6CA3CB78A1F0}" type="pres">
      <dgm:prSet presAssocID="{8E791AB3-76BB-41EC-92ED-91197C103481}" presName="shape" presStyleLbl="node1" presStyleIdx="5" presStyleCnt="15" custScaleX="305709" custScaleY="188527" custLinFactX="6985" custLinFactNeighborX="100000" custLinFactNeighborY="-14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02C46-E674-4A98-B8C7-9BDDAC845A01}" type="pres">
      <dgm:prSet presAssocID="{FFCF04B1-F1F3-4104-8DED-9D5CF1702C3C}" presName="sibTrans" presStyleLbl="sibTrans2D1" presStyleIdx="5" presStyleCnt="14"/>
      <dgm:spPr/>
      <dgm:t>
        <a:bodyPr/>
        <a:lstStyle/>
        <a:p>
          <a:endParaRPr lang="en-US"/>
        </a:p>
      </dgm:t>
    </dgm:pt>
    <dgm:pt modelId="{6C9781F8-A401-46CC-A9F8-E0706B033C8D}" type="pres">
      <dgm:prSet presAssocID="{8DEAE5C5-A0E6-4D4E-841A-C7B1DB3C01D7}" presName="middleNode" presStyleCnt="0"/>
      <dgm:spPr/>
    </dgm:pt>
    <dgm:pt modelId="{52A400EA-3C66-4BAF-8301-2EA620ED076B}" type="pres">
      <dgm:prSet presAssocID="{8DEAE5C5-A0E6-4D4E-841A-C7B1DB3C01D7}" presName="padding" presStyleLbl="node1" presStyleIdx="5" presStyleCnt="15"/>
      <dgm:spPr/>
    </dgm:pt>
    <dgm:pt modelId="{C5CF6163-6BE3-4DF1-A3B8-C83DCFBFA695}" type="pres">
      <dgm:prSet presAssocID="{8DEAE5C5-A0E6-4D4E-841A-C7B1DB3C01D7}" presName="shape" presStyleLbl="node1" presStyleIdx="6" presStyleCnt="15" custScaleX="273049" custScaleY="188609" custLinFactNeighborX="90655" custLinFactNeighborY="-40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E0278-96B9-4572-B951-27F46BA60A8C}" type="pres">
      <dgm:prSet presAssocID="{B78622C1-D69F-42E2-A188-AD3F169A7A05}" presName="sibTrans" presStyleLbl="sibTrans2D1" presStyleIdx="6" presStyleCnt="14"/>
      <dgm:spPr/>
      <dgm:t>
        <a:bodyPr/>
        <a:lstStyle/>
        <a:p>
          <a:endParaRPr lang="en-US"/>
        </a:p>
      </dgm:t>
    </dgm:pt>
    <dgm:pt modelId="{706C3FB5-7637-4224-99FC-821A9EA3E676}" type="pres">
      <dgm:prSet presAssocID="{EF284343-AEF1-45FD-BBF6-0A59E7790B1C}" presName="middleNode" presStyleCnt="0"/>
      <dgm:spPr/>
    </dgm:pt>
    <dgm:pt modelId="{F7965AE4-ED80-4359-8D7C-AF334C9A2E66}" type="pres">
      <dgm:prSet presAssocID="{EF284343-AEF1-45FD-BBF6-0A59E7790B1C}" presName="padding" presStyleLbl="node1" presStyleIdx="6" presStyleCnt="15"/>
      <dgm:spPr/>
    </dgm:pt>
    <dgm:pt modelId="{1450F933-801F-4F12-97BF-3FEBA922808C}" type="pres">
      <dgm:prSet presAssocID="{EF284343-AEF1-45FD-BBF6-0A59E7790B1C}" presName="shape" presStyleLbl="node1" presStyleIdx="7" presStyleCnt="15" custScaleX="267270" custScaleY="150623" custLinFactNeighborX="86784" custLinFactNeighborY="-9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8DD5A-1CC5-41A3-9D6B-BF25DAD6037F}" type="pres">
      <dgm:prSet presAssocID="{6C3DEB5D-5939-48DA-B2C5-0A194278CE8D}" presName="sibTrans" presStyleLbl="sibTrans2D1" presStyleIdx="7" presStyleCnt="14"/>
      <dgm:spPr/>
      <dgm:t>
        <a:bodyPr/>
        <a:lstStyle/>
        <a:p>
          <a:endParaRPr lang="en-US"/>
        </a:p>
      </dgm:t>
    </dgm:pt>
    <dgm:pt modelId="{F2A5D0EB-9237-4A6B-AA66-CD0E262696D2}" type="pres">
      <dgm:prSet presAssocID="{201C2CA5-CB11-46AD-ADC2-74B2CB0B7666}" presName="middleNode" presStyleCnt="0"/>
      <dgm:spPr/>
    </dgm:pt>
    <dgm:pt modelId="{C1FF0505-02C4-4E57-BEDB-48CB916C9DEF}" type="pres">
      <dgm:prSet presAssocID="{201C2CA5-CB11-46AD-ADC2-74B2CB0B7666}" presName="padding" presStyleLbl="node1" presStyleIdx="7" presStyleCnt="15"/>
      <dgm:spPr/>
    </dgm:pt>
    <dgm:pt modelId="{42D7C810-33D4-4BB4-A02B-2B5F1BDD8BAD}" type="pres">
      <dgm:prSet presAssocID="{201C2CA5-CB11-46AD-ADC2-74B2CB0B7666}" presName="shape" presStyleLbl="node1" presStyleIdx="8" presStyleCnt="15" custScaleX="299176" custScaleY="170873" custLinFactNeighborX="78178" custLinFactNeighborY="10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DD10B-042F-49D4-A2CA-DCB3327B944F}" type="pres">
      <dgm:prSet presAssocID="{579AFA61-B8F4-4A91-A8C3-1864E26578E3}" presName="sibTrans" presStyleLbl="sibTrans2D1" presStyleIdx="8" presStyleCnt="14" custAng="1281651" custLinFactX="-6806" custLinFactNeighborX="-100000" custLinFactNeighborY="-4703"/>
      <dgm:spPr/>
      <dgm:t>
        <a:bodyPr/>
        <a:lstStyle/>
        <a:p>
          <a:endParaRPr lang="en-US"/>
        </a:p>
      </dgm:t>
    </dgm:pt>
    <dgm:pt modelId="{B179BB60-720B-471E-AE4E-23786A10EE05}" type="pres">
      <dgm:prSet presAssocID="{00337A4C-1501-455C-9F7D-092D103E4A04}" presName="middleNode" presStyleCnt="0"/>
      <dgm:spPr/>
    </dgm:pt>
    <dgm:pt modelId="{D3366399-6269-45AF-B0BB-932807288417}" type="pres">
      <dgm:prSet presAssocID="{00337A4C-1501-455C-9F7D-092D103E4A04}" presName="padding" presStyleLbl="node1" presStyleIdx="8" presStyleCnt="15"/>
      <dgm:spPr/>
    </dgm:pt>
    <dgm:pt modelId="{DE1481DD-1EB0-4B22-B474-5F59CFD2E9F0}" type="pres">
      <dgm:prSet presAssocID="{00337A4C-1501-455C-9F7D-092D103E4A04}" presName="shape" presStyleLbl="node1" presStyleIdx="9" presStyleCnt="15" custAng="10800000" custFlipVert="1" custScaleX="281978" custScaleY="172047" custLinFactNeighborX="69578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D2B18-AAB0-434B-ACD4-8DDE21CDBDC6}" type="pres">
      <dgm:prSet presAssocID="{9638E1EA-547E-41FE-98B8-6A63EAA1F90A}" presName="sibTrans" presStyleLbl="sibTrans2D1" presStyleIdx="9" presStyleCnt="14"/>
      <dgm:spPr/>
      <dgm:t>
        <a:bodyPr/>
        <a:lstStyle/>
        <a:p>
          <a:endParaRPr lang="en-US"/>
        </a:p>
      </dgm:t>
    </dgm:pt>
    <dgm:pt modelId="{F0BDB3FC-474F-4CFD-A061-C12CB3C61985}" type="pres">
      <dgm:prSet presAssocID="{B016F741-9708-428B-A100-A66A01CFDA63}" presName="middleNode" presStyleCnt="0"/>
      <dgm:spPr/>
    </dgm:pt>
    <dgm:pt modelId="{E70BB96A-8391-4D99-8A74-401F6B97A761}" type="pres">
      <dgm:prSet presAssocID="{B016F741-9708-428B-A100-A66A01CFDA63}" presName="padding" presStyleLbl="node1" presStyleIdx="9" presStyleCnt="15"/>
      <dgm:spPr/>
    </dgm:pt>
    <dgm:pt modelId="{D7591C8D-B8D7-435B-87AC-DD406B738E50}" type="pres">
      <dgm:prSet presAssocID="{B016F741-9708-428B-A100-A66A01CFDA63}" presName="shape" presStyleLbl="node1" presStyleIdx="10" presStyleCnt="15" custScaleX="316455" custScaleY="149807" custLinFactX="69443" custLinFactNeighborX="100000" custLinFactNeighborY="-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0C010-64F3-4C7E-9D4F-1C630C2336AD}" type="pres">
      <dgm:prSet presAssocID="{A49D1936-944A-4D32-9BFA-D4FE2DA20EA6}" presName="sibTrans" presStyleLbl="sibTrans2D1" presStyleIdx="10" presStyleCnt="14"/>
      <dgm:spPr/>
      <dgm:t>
        <a:bodyPr/>
        <a:lstStyle/>
        <a:p>
          <a:endParaRPr lang="en-US"/>
        </a:p>
      </dgm:t>
    </dgm:pt>
    <dgm:pt modelId="{56FD1A46-28D0-419C-B569-28D05B87B051}" type="pres">
      <dgm:prSet presAssocID="{F95E07FC-CE54-482A-95D2-C2238F029EAA}" presName="middleNode" presStyleCnt="0"/>
      <dgm:spPr/>
    </dgm:pt>
    <dgm:pt modelId="{54DF8AA0-C093-42EC-81B6-298C33A3E25C}" type="pres">
      <dgm:prSet presAssocID="{F95E07FC-CE54-482A-95D2-C2238F029EAA}" presName="padding" presStyleLbl="node1" presStyleIdx="10" presStyleCnt="15"/>
      <dgm:spPr/>
    </dgm:pt>
    <dgm:pt modelId="{815EBCC6-6A31-4293-A1A7-1DC29E55E964}" type="pres">
      <dgm:prSet presAssocID="{F95E07FC-CE54-482A-95D2-C2238F029EAA}" presName="shape" presStyleLbl="node1" presStyleIdx="11" presStyleCnt="15" custScaleX="296618" custScaleY="150340" custLinFactX="59524" custLinFactNeighborX="100000" custLinFactNeighborY="32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89FD4-41C0-49C6-89B9-1C56AD6D6FC2}" type="pres">
      <dgm:prSet presAssocID="{87E708EC-7A84-4362-9A85-29F1552FB864}" presName="sibTrans" presStyleLbl="sibTrans2D1" presStyleIdx="11" presStyleCnt="14"/>
      <dgm:spPr/>
      <dgm:t>
        <a:bodyPr/>
        <a:lstStyle/>
        <a:p>
          <a:endParaRPr lang="en-US"/>
        </a:p>
      </dgm:t>
    </dgm:pt>
    <dgm:pt modelId="{9C857731-3544-4FE7-BB8F-817EEEEAD09D}" type="pres">
      <dgm:prSet presAssocID="{3D7F99D0-3632-4021-BC55-60950AA37B15}" presName="middleNode" presStyleCnt="0"/>
      <dgm:spPr/>
    </dgm:pt>
    <dgm:pt modelId="{69DC80B4-EBF4-4DBF-AC1C-B9CCFBF57BC7}" type="pres">
      <dgm:prSet presAssocID="{3D7F99D0-3632-4021-BC55-60950AA37B15}" presName="padding" presStyleLbl="node1" presStyleIdx="11" presStyleCnt="15"/>
      <dgm:spPr/>
    </dgm:pt>
    <dgm:pt modelId="{F3FA3A70-EDCE-45DD-B05F-AC7FB61245B5}" type="pres">
      <dgm:prSet presAssocID="{3D7F99D0-3632-4021-BC55-60950AA37B15}" presName="shape" presStyleLbl="node1" presStyleIdx="12" presStyleCnt="15" custScaleX="296618" custScaleY="159211" custLinFactX="43860" custLinFactNeighborX="100000" custLinFactNeighborY="48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CA0B3-831A-43AA-8C72-BF4539833EEB}" type="pres">
      <dgm:prSet presAssocID="{4BAA1C95-503B-4E0F-A83B-A29AE0BF4496}" presName="sibTrans" presStyleLbl="sibTrans2D1" presStyleIdx="12" presStyleCnt="14"/>
      <dgm:spPr/>
      <dgm:t>
        <a:bodyPr/>
        <a:lstStyle/>
        <a:p>
          <a:endParaRPr lang="en-US"/>
        </a:p>
      </dgm:t>
    </dgm:pt>
    <dgm:pt modelId="{4F712481-68A6-4DB9-93B2-E8F0832ED0F1}" type="pres">
      <dgm:prSet presAssocID="{317E04F0-A007-438E-8D5D-8665C8C3E05A}" presName="middleNode" presStyleCnt="0"/>
      <dgm:spPr/>
    </dgm:pt>
    <dgm:pt modelId="{78A0DD46-CA76-4EAD-A0C3-D39F7C968313}" type="pres">
      <dgm:prSet presAssocID="{317E04F0-A007-438E-8D5D-8665C8C3E05A}" presName="padding" presStyleLbl="node1" presStyleIdx="12" presStyleCnt="15"/>
      <dgm:spPr/>
    </dgm:pt>
    <dgm:pt modelId="{1BF7FEC4-83F3-4595-8C2F-7AF5C3DB2D35}" type="pres">
      <dgm:prSet presAssocID="{317E04F0-A007-438E-8D5D-8665C8C3E05A}" presName="shape" presStyleLbl="node1" presStyleIdx="13" presStyleCnt="15" custScaleX="279117" custScaleY="152266" custLinFactX="50774" custLinFactNeighborX="100000" custLinFactNeighborY="56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A8F86-500C-44E2-8C67-0064738C61A0}" type="pres">
      <dgm:prSet presAssocID="{1D42B4F0-BA19-453E-AA1A-D5DA8F1270B5}" presName="sibTrans" presStyleLbl="sibTrans2D1" presStyleIdx="13" presStyleCnt="14"/>
      <dgm:spPr/>
      <dgm:t>
        <a:bodyPr/>
        <a:lstStyle/>
        <a:p>
          <a:endParaRPr lang="en-US"/>
        </a:p>
      </dgm:t>
    </dgm:pt>
    <dgm:pt modelId="{A7E70D1B-FCCD-434A-B3AF-3E19D56B4F34}" type="pres">
      <dgm:prSet presAssocID="{6D5E4BEC-2D55-4182-A7A8-B28A50C16FEE}" presName="lastNode" presStyleLbl="node1" presStyleIdx="14" presStyleCnt="15" custScaleX="205372" custScaleY="96844" custLinFactX="20614" custLinFactNeighborX="100000" custLinFactNeighborY="47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4A3D3-2FDE-48E8-9F76-BAFFB5D50790}" type="presOf" srcId="{97673FC6-439D-493D-9763-459F24EFE2B5}" destId="{3BCE3604-15B9-4196-88B9-551F6C407C61}" srcOrd="0" destOrd="0" presId="urn:microsoft.com/office/officeart/2005/8/layout/bProcess2"/>
    <dgm:cxn modelId="{FC4A4557-FA15-4A00-B18D-49C85EDFE9DE}" srcId="{DC49944F-9E05-473E-B11C-ABA25F7D7298}" destId="{97673FC6-439D-493D-9763-459F24EFE2B5}" srcOrd="2" destOrd="0" parTransId="{001A5D09-49DB-4AF8-AC0D-D9D3CA4623F5}" sibTransId="{64274DFF-8C50-46A1-9C53-5794DA784A0F}"/>
    <dgm:cxn modelId="{FD766BB2-78A2-4897-8C87-94C9E9DC006A}" srcId="{DC49944F-9E05-473E-B11C-ABA25F7D7298}" destId="{EA3B72AC-4020-4266-93E3-761A6536F635}" srcOrd="4" destOrd="0" parTransId="{E8433192-17D5-4EC8-B9D9-3BE96F20D19E}" sibTransId="{C5218926-3EFA-4226-A689-091AE37549BE}"/>
    <dgm:cxn modelId="{F3504F10-3567-4973-AF41-FDDFD6F568C2}" type="presOf" srcId="{4BAA1C95-503B-4E0F-A83B-A29AE0BF4496}" destId="{848CA0B3-831A-43AA-8C72-BF4539833EEB}" srcOrd="0" destOrd="0" presId="urn:microsoft.com/office/officeart/2005/8/layout/bProcess2"/>
    <dgm:cxn modelId="{4DED82D9-4D47-45AC-9BE8-5760D4884C39}" type="presOf" srcId="{201C2CA5-CB11-46AD-ADC2-74B2CB0B7666}" destId="{42D7C810-33D4-4BB4-A02B-2B5F1BDD8BAD}" srcOrd="0" destOrd="0" presId="urn:microsoft.com/office/officeart/2005/8/layout/bProcess2"/>
    <dgm:cxn modelId="{602F3182-C1D1-43CB-8314-88E45C1FAA61}" type="presOf" srcId="{6D5E4BEC-2D55-4182-A7A8-B28A50C16FEE}" destId="{A7E70D1B-FCCD-434A-B3AF-3E19D56B4F34}" srcOrd="0" destOrd="0" presId="urn:microsoft.com/office/officeart/2005/8/layout/bProcess2"/>
    <dgm:cxn modelId="{5F162A44-F631-4715-AF1D-874217266DE0}" type="presOf" srcId="{EF284343-AEF1-45FD-BBF6-0A59E7790B1C}" destId="{1450F933-801F-4F12-97BF-3FEBA922808C}" srcOrd="0" destOrd="0" presId="urn:microsoft.com/office/officeart/2005/8/layout/bProcess2"/>
    <dgm:cxn modelId="{6733B65B-5FD6-4615-A052-3BA165BB7FAB}" type="presOf" srcId="{C5218926-3EFA-4226-A689-091AE37549BE}" destId="{0F6F1E1A-4C50-4410-8DC9-D46A8DEE6F19}" srcOrd="0" destOrd="0" presId="urn:microsoft.com/office/officeart/2005/8/layout/bProcess2"/>
    <dgm:cxn modelId="{56E2B011-E3EB-48E0-A459-61BEC464378E}" type="presOf" srcId="{3D7F99D0-3632-4021-BC55-60950AA37B15}" destId="{F3FA3A70-EDCE-45DD-B05F-AC7FB61245B5}" srcOrd="0" destOrd="0" presId="urn:microsoft.com/office/officeart/2005/8/layout/bProcess2"/>
    <dgm:cxn modelId="{BA908504-736E-46B9-81FA-D3D4E0219774}" type="presOf" srcId="{EA3B72AC-4020-4266-93E3-761A6536F635}" destId="{69B1C434-C96E-4F50-9A83-FEAE52CA4FD3}" srcOrd="0" destOrd="0" presId="urn:microsoft.com/office/officeart/2005/8/layout/bProcess2"/>
    <dgm:cxn modelId="{5189C56A-2345-49B3-A44D-D45FE1A26787}" srcId="{DC49944F-9E05-473E-B11C-ABA25F7D7298}" destId="{B016F741-9708-428B-A100-A66A01CFDA63}" srcOrd="10" destOrd="0" parTransId="{324074F2-7B9C-461A-A540-0F53BD37653F}" sibTransId="{A49D1936-944A-4D32-9BFA-D4FE2DA20EA6}"/>
    <dgm:cxn modelId="{B3E72FDE-8994-4CEF-8774-B6A0D7C5B624}" type="presOf" srcId="{B75E4EC6-FFD9-4282-9A75-D9F15770BDBB}" destId="{FFC72080-D1E9-4439-9998-7E00C0CE108B}" srcOrd="0" destOrd="0" presId="urn:microsoft.com/office/officeart/2005/8/layout/bProcess2"/>
    <dgm:cxn modelId="{DC19B050-8894-458E-A144-388A69BA6C2C}" type="presOf" srcId="{B78622C1-D69F-42E2-A188-AD3F169A7A05}" destId="{AE1E0278-96B9-4572-B951-27F46BA60A8C}" srcOrd="0" destOrd="0" presId="urn:microsoft.com/office/officeart/2005/8/layout/bProcess2"/>
    <dgm:cxn modelId="{5A92D636-C013-4185-B4C0-E4D05A819700}" srcId="{DC49944F-9E05-473E-B11C-ABA25F7D7298}" destId="{317E04F0-A007-438E-8D5D-8665C8C3E05A}" srcOrd="13" destOrd="0" parTransId="{DAC314E0-74C9-443F-9DA8-F0D7A49A547F}" sibTransId="{1D42B4F0-BA19-453E-AA1A-D5DA8F1270B5}"/>
    <dgm:cxn modelId="{90000D93-7A23-49DA-8F50-10F999BA4B8F}" type="presOf" srcId="{317E04F0-A007-438E-8D5D-8665C8C3E05A}" destId="{1BF7FEC4-83F3-4595-8C2F-7AF5C3DB2D35}" srcOrd="0" destOrd="0" presId="urn:microsoft.com/office/officeart/2005/8/layout/bProcess2"/>
    <dgm:cxn modelId="{6E0245C4-E737-4828-AE07-A7C1562FEF75}" type="presOf" srcId="{1D42B4F0-BA19-453E-AA1A-D5DA8F1270B5}" destId="{62DA8F86-500C-44E2-8C67-0064738C61A0}" srcOrd="0" destOrd="0" presId="urn:microsoft.com/office/officeart/2005/8/layout/bProcess2"/>
    <dgm:cxn modelId="{D366A4DD-45A6-45F3-A931-E00D268B214F}" type="presOf" srcId="{579AFA61-B8F4-4A91-A8C3-1864E26578E3}" destId="{1ACDD10B-042F-49D4-A2CA-DCB3327B944F}" srcOrd="0" destOrd="0" presId="urn:microsoft.com/office/officeart/2005/8/layout/bProcess2"/>
    <dgm:cxn modelId="{0AFF4DDF-9B07-461E-B991-093C5FB950E8}" type="presOf" srcId="{64274DFF-8C50-46A1-9C53-5794DA784A0F}" destId="{E49BF787-6A3A-47B4-A9B4-F30697FE03D8}" srcOrd="0" destOrd="0" presId="urn:microsoft.com/office/officeart/2005/8/layout/bProcess2"/>
    <dgm:cxn modelId="{F7859836-09E6-4186-98F2-AA6F80A949BB}" srcId="{DC49944F-9E05-473E-B11C-ABA25F7D7298}" destId="{3D7F99D0-3632-4021-BC55-60950AA37B15}" srcOrd="12" destOrd="0" parTransId="{7B444CA1-4B14-46DD-8F7B-9AAF918381AC}" sibTransId="{4BAA1C95-503B-4E0F-A83B-A29AE0BF4496}"/>
    <dgm:cxn modelId="{6B0D7631-C5C3-4893-A5AB-5F0CD9611313}" srcId="{DC49944F-9E05-473E-B11C-ABA25F7D7298}" destId="{201C2CA5-CB11-46AD-ADC2-74B2CB0B7666}" srcOrd="8" destOrd="0" parTransId="{277DED92-7DD6-4184-AA6B-F5BE03AAEAAD}" sibTransId="{579AFA61-B8F4-4A91-A8C3-1864E26578E3}"/>
    <dgm:cxn modelId="{B1EC8395-739C-4AD7-BFF7-7558364ECD84}" type="presOf" srcId="{6C3DEB5D-5939-48DA-B2C5-0A194278CE8D}" destId="{B5D8DD5A-1CC5-41A3-9D6B-BF25DAD6037F}" srcOrd="0" destOrd="0" presId="urn:microsoft.com/office/officeart/2005/8/layout/bProcess2"/>
    <dgm:cxn modelId="{4562B5C4-CBE5-4C6C-8B6D-A01EFF6ADA9C}" srcId="{DC49944F-9E05-473E-B11C-ABA25F7D7298}" destId="{6D5E4BEC-2D55-4182-A7A8-B28A50C16FEE}" srcOrd="14" destOrd="0" parTransId="{91CC5F18-2D66-4A66-A239-B1BEF2257A3C}" sibTransId="{1B673BBA-2293-41E6-BC8E-157722756D4A}"/>
    <dgm:cxn modelId="{3C752F77-01E4-401A-AD97-37CFD328BD3B}" type="presOf" srcId="{DC49944F-9E05-473E-B11C-ABA25F7D7298}" destId="{1850B087-BF48-4136-85B3-DBAF30F563DC}" srcOrd="0" destOrd="0" presId="urn:microsoft.com/office/officeart/2005/8/layout/bProcess2"/>
    <dgm:cxn modelId="{A93010FF-DA17-4653-BA12-E9B88FCA7E3D}" type="presOf" srcId="{BD6C2C01-7EB1-47E7-8571-D575FC98809C}" destId="{51180B64-5756-4846-A6FD-FFE98A5C5111}" srcOrd="0" destOrd="0" presId="urn:microsoft.com/office/officeart/2005/8/layout/bProcess2"/>
    <dgm:cxn modelId="{067823B9-756F-4959-BE0C-5234314907D7}" type="presOf" srcId="{CA16D139-4CE5-4731-B4D7-C31F4E721ECF}" destId="{776D2EB9-F5AE-482E-8FC9-A1EC8376FE0F}" srcOrd="0" destOrd="0" presId="urn:microsoft.com/office/officeart/2005/8/layout/bProcess2"/>
    <dgm:cxn modelId="{D22BE30F-84B7-4C00-90D8-1AA987FFF062}" type="presOf" srcId="{BF8DC0A5-0E1E-4437-82B7-DA206AF2F93B}" destId="{936F39C2-A439-4DB9-8A16-15EB8BB1DF82}" srcOrd="0" destOrd="0" presId="urn:microsoft.com/office/officeart/2005/8/layout/bProcess2"/>
    <dgm:cxn modelId="{886CA5BF-D13C-49EA-B77C-94E789A569DD}" srcId="{DC49944F-9E05-473E-B11C-ABA25F7D7298}" destId="{8DEAE5C5-A0E6-4D4E-841A-C7B1DB3C01D7}" srcOrd="6" destOrd="0" parTransId="{03402DB0-4BC8-41E6-923F-63A37FC77257}" sibTransId="{B78622C1-D69F-42E2-A188-AD3F169A7A05}"/>
    <dgm:cxn modelId="{1DEA1681-4A7C-4169-99F4-CD3EBF9A0F63}" type="presOf" srcId="{1F1A3C9B-7407-4419-A3DF-BC887A1D7E5A}" destId="{10754DEA-7108-429D-9124-5555A99F758D}" srcOrd="0" destOrd="0" presId="urn:microsoft.com/office/officeart/2005/8/layout/bProcess2"/>
    <dgm:cxn modelId="{0334AD44-A937-4EBB-BCEA-646340D3E586}" type="presOf" srcId="{87E708EC-7A84-4362-9A85-29F1552FB864}" destId="{6A189FD4-41C0-49C6-89B9-1C56AD6D6FC2}" srcOrd="0" destOrd="0" presId="urn:microsoft.com/office/officeart/2005/8/layout/bProcess2"/>
    <dgm:cxn modelId="{BCC48FAC-1589-4FC3-AFAB-F21EEB4EEF17}" type="presOf" srcId="{8E791AB3-76BB-41EC-92ED-91197C103481}" destId="{79E5989C-68EE-4835-BF2B-6CA3CB78A1F0}" srcOrd="0" destOrd="0" presId="urn:microsoft.com/office/officeart/2005/8/layout/bProcess2"/>
    <dgm:cxn modelId="{578AAFAA-BA14-4FEF-AF29-E0170111B613}" type="presOf" srcId="{F95E07FC-CE54-482A-95D2-C2238F029EAA}" destId="{815EBCC6-6A31-4293-A1A7-1DC29E55E964}" srcOrd="0" destOrd="0" presId="urn:microsoft.com/office/officeart/2005/8/layout/bProcess2"/>
    <dgm:cxn modelId="{7E3523CF-89A4-49CD-A9BA-14375BFC9ED2}" type="presOf" srcId="{B016F741-9708-428B-A100-A66A01CFDA63}" destId="{D7591C8D-B8D7-435B-87AC-DD406B738E50}" srcOrd="0" destOrd="0" presId="urn:microsoft.com/office/officeart/2005/8/layout/bProcess2"/>
    <dgm:cxn modelId="{7AFFCBE3-5381-4FDB-8CDB-C2CF034FF8FC}" type="presOf" srcId="{8DEAE5C5-A0E6-4D4E-841A-C7B1DB3C01D7}" destId="{C5CF6163-6BE3-4DF1-A3B8-C83DCFBFA695}" srcOrd="0" destOrd="0" presId="urn:microsoft.com/office/officeart/2005/8/layout/bProcess2"/>
    <dgm:cxn modelId="{327E51B5-D956-4D8F-8CA5-CC932485C209}" type="presOf" srcId="{39A7A7E6-3996-4151-A3CB-5EEAA247F0F0}" destId="{69E592D0-3FEA-4FBE-A4C4-8D741C8C480D}" srcOrd="0" destOrd="0" presId="urn:microsoft.com/office/officeart/2005/8/layout/bProcess2"/>
    <dgm:cxn modelId="{007B45A9-919A-4647-974F-14EA452D1976}" srcId="{DC49944F-9E05-473E-B11C-ABA25F7D7298}" destId="{BD6C2C01-7EB1-47E7-8571-D575FC98809C}" srcOrd="1" destOrd="0" parTransId="{292E5033-2F84-48F8-9FEB-B647180CB84F}" sibTransId="{B75E4EC6-FFD9-4282-9A75-D9F15770BDBB}"/>
    <dgm:cxn modelId="{1ACBC32D-1F0B-4D63-982D-2B36622CB6E4}" srcId="{DC49944F-9E05-473E-B11C-ABA25F7D7298}" destId="{BF8DC0A5-0E1E-4437-82B7-DA206AF2F93B}" srcOrd="0" destOrd="0" parTransId="{48D2A76A-8323-45CE-B5ED-4546169EDAD0}" sibTransId="{39A7A7E6-3996-4151-A3CB-5EEAA247F0F0}"/>
    <dgm:cxn modelId="{5AA4CC54-79BB-4C91-AF4E-F390542517E6}" type="presOf" srcId="{FFCF04B1-F1F3-4104-8DED-9D5CF1702C3C}" destId="{5F602C46-E674-4A98-B8C7-9BDDAC845A01}" srcOrd="0" destOrd="0" presId="urn:microsoft.com/office/officeart/2005/8/layout/bProcess2"/>
    <dgm:cxn modelId="{7AB347CB-979F-4BEF-8C13-DAB23C8FC7D8}" type="presOf" srcId="{00337A4C-1501-455C-9F7D-092D103E4A04}" destId="{DE1481DD-1EB0-4B22-B474-5F59CFD2E9F0}" srcOrd="0" destOrd="0" presId="urn:microsoft.com/office/officeart/2005/8/layout/bProcess2"/>
    <dgm:cxn modelId="{C20D9488-1D2F-41E0-AAE4-ECCDC08A6714}" type="presOf" srcId="{A49D1936-944A-4D32-9BFA-D4FE2DA20EA6}" destId="{A650C010-64F3-4C7E-9D4F-1C630C2336AD}" srcOrd="0" destOrd="0" presId="urn:microsoft.com/office/officeart/2005/8/layout/bProcess2"/>
    <dgm:cxn modelId="{9336D4BB-4B70-43D0-B905-C84476E9BE06}" srcId="{DC49944F-9E05-473E-B11C-ABA25F7D7298}" destId="{00337A4C-1501-455C-9F7D-092D103E4A04}" srcOrd="9" destOrd="0" parTransId="{433A235A-B461-4012-8623-1A8D701FCFB8}" sibTransId="{9638E1EA-547E-41FE-98B8-6A63EAA1F90A}"/>
    <dgm:cxn modelId="{250ADAFA-6F6B-4F2B-BD7F-19E262F45F17}" srcId="{DC49944F-9E05-473E-B11C-ABA25F7D7298}" destId="{8E791AB3-76BB-41EC-92ED-91197C103481}" srcOrd="5" destOrd="0" parTransId="{9A2762D8-B40F-44F2-B792-FD24AB7F5E4A}" sibTransId="{FFCF04B1-F1F3-4104-8DED-9D5CF1702C3C}"/>
    <dgm:cxn modelId="{27D6D691-DE46-4322-A885-B568AAA7DD00}" srcId="{DC49944F-9E05-473E-B11C-ABA25F7D7298}" destId="{1F1A3C9B-7407-4419-A3DF-BC887A1D7E5A}" srcOrd="3" destOrd="0" parTransId="{9E5ADD44-8107-4866-915F-A826AC04D4F2}" sibTransId="{CA16D139-4CE5-4731-B4D7-C31F4E721ECF}"/>
    <dgm:cxn modelId="{14FB2CB0-D82E-41B8-A11F-D0BF93CC0A8B}" srcId="{DC49944F-9E05-473E-B11C-ABA25F7D7298}" destId="{F95E07FC-CE54-482A-95D2-C2238F029EAA}" srcOrd="11" destOrd="0" parTransId="{1B41F696-24E7-45ED-A3AF-1B474A43F739}" sibTransId="{87E708EC-7A84-4362-9A85-29F1552FB864}"/>
    <dgm:cxn modelId="{5CC853F6-534D-424C-AE5A-A78E99C81CBD}" type="presOf" srcId="{9638E1EA-547E-41FE-98B8-6A63EAA1F90A}" destId="{22DD2B18-AAB0-434B-ACD4-8DDE21CDBDC6}" srcOrd="0" destOrd="0" presId="urn:microsoft.com/office/officeart/2005/8/layout/bProcess2"/>
    <dgm:cxn modelId="{219D1085-1A0C-4512-96DE-0BE88FCCA59B}" srcId="{DC49944F-9E05-473E-B11C-ABA25F7D7298}" destId="{EF284343-AEF1-45FD-BBF6-0A59E7790B1C}" srcOrd="7" destOrd="0" parTransId="{3D0196AC-D93C-422D-9FA6-1011D5F08946}" sibTransId="{6C3DEB5D-5939-48DA-B2C5-0A194278CE8D}"/>
    <dgm:cxn modelId="{53CBBD39-F278-4573-A2CC-6F6268889C58}" type="presParOf" srcId="{1850B087-BF48-4136-85B3-DBAF30F563DC}" destId="{936F39C2-A439-4DB9-8A16-15EB8BB1DF82}" srcOrd="0" destOrd="0" presId="urn:microsoft.com/office/officeart/2005/8/layout/bProcess2"/>
    <dgm:cxn modelId="{C68B42DD-5752-40A5-8A8E-6450D636D721}" type="presParOf" srcId="{1850B087-BF48-4136-85B3-DBAF30F563DC}" destId="{69E592D0-3FEA-4FBE-A4C4-8D741C8C480D}" srcOrd="1" destOrd="0" presId="urn:microsoft.com/office/officeart/2005/8/layout/bProcess2"/>
    <dgm:cxn modelId="{C06A65B5-9CB0-4EF9-88BD-6ED2F127D9FD}" type="presParOf" srcId="{1850B087-BF48-4136-85B3-DBAF30F563DC}" destId="{79F2BD55-444B-4BCF-8B23-9DC066CAF8B4}" srcOrd="2" destOrd="0" presId="urn:microsoft.com/office/officeart/2005/8/layout/bProcess2"/>
    <dgm:cxn modelId="{0F216C94-CBA2-4C16-AF23-D14D60EEC595}" type="presParOf" srcId="{79F2BD55-444B-4BCF-8B23-9DC066CAF8B4}" destId="{325D69A0-9767-4F0C-A3DF-26B790531B0B}" srcOrd="0" destOrd="0" presId="urn:microsoft.com/office/officeart/2005/8/layout/bProcess2"/>
    <dgm:cxn modelId="{CF5B3DFB-E889-4702-8C19-F367F7F7D6FD}" type="presParOf" srcId="{79F2BD55-444B-4BCF-8B23-9DC066CAF8B4}" destId="{51180B64-5756-4846-A6FD-FFE98A5C5111}" srcOrd="1" destOrd="0" presId="urn:microsoft.com/office/officeart/2005/8/layout/bProcess2"/>
    <dgm:cxn modelId="{C0F70E45-4E8B-4470-BCD5-579C0B21E37F}" type="presParOf" srcId="{1850B087-BF48-4136-85B3-DBAF30F563DC}" destId="{FFC72080-D1E9-4439-9998-7E00C0CE108B}" srcOrd="3" destOrd="0" presId="urn:microsoft.com/office/officeart/2005/8/layout/bProcess2"/>
    <dgm:cxn modelId="{3EB2476C-13AC-4CAF-8B86-155BEE6866D6}" type="presParOf" srcId="{1850B087-BF48-4136-85B3-DBAF30F563DC}" destId="{CFA15D09-D8D7-4A91-9761-80CB4D112A47}" srcOrd="4" destOrd="0" presId="urn:microsoft.com/office/officeart/2005/8/layout/bProcess2"/>
    <dgm:cxn modelId="{8B2D8E29-0594-42A6-9164-466FC633C195}" type="presParOf" srcId="{CFA15D09-D8D7-4A91-9761-80CB4D112A47}" destId="{8B6334A6-98C7-4724-BE0D-C6FCFFE12563}" srcOrd="0" destOrd="0" presId="urn:microsoft.com/office/officeart/2005/8/layout/bProcess2"/>
    <dgm:cxn modelId="{60A2DC28-5EA9-4956-9BB5-ADF7B1ADC333}" type="presParOf" srcId="{CFA15D09-D8D7-4A91-9761-80CB4D112A47}" destId="{3BCE3604-15B9-4196-88B9-551F6C407C61}" srcOrd="1" destOrd="0" presId="urn:microsoft.com/office/officeart/2005/8/layout/bProcess2"/>
    <dgm:cxn modelId="{6AE275FF-FA35-46B9-BF2B-5B08EBEB648F}" type="presParOf" srcId="{1850B087-BF48-4136-85B3-DBAF30F563DC}" destId="{E49BF787-6A3A-47B4-A9B4-F30697FE03D8}" srcOrd="5" destOrd="0" presId="urn:microsoft.com/office/officeart/2005/8/layout/bProcess2"/>
    <dgm:cxn modelId="{0E749208-8720-42B6-87F1-95BA9A8D6E34}" type="presParOf" srcId="{1850B087-BF48-4136-85B3-DBAF30F563DC}" destId="{92F72DDD-BB43-4594-97B8-EF4C255CA647}" srcOrd="6" destOrd="0" presId="urn:microsoft.com/office/officeart/2005/8/layout/bProcess2"/>
    <dgm:cxn modelId="{CC11C29E-4952-48C0-91EE-1790E9E05992}" type="presParOf" srcId="{92F72DDD-BB43-4594-97B8-EF4C255CA647}" destId="{1760AD63-D609-492F-A10D-A0CE643F215D}" srcOrd="0" destOrd="0" presId="urn:microsoft.com/office/officeart/2005/8/layout/bProcess2"/>
    <dgm:cxn modelId="{6C72A4A5-9048-4BF1-81B9-15B0DF62A394}" type="presParOf" srcId="{92F72DDD-BB43-4594-97B8-EF4C255CA647}" destId="{10754DEA-7108-429D-9124-5555A99F758D}" srcOrd="1" destOrd="0" presId="urn:microsoft.com/office/officeart/2005/8/layout/bProcess2"/>
    <dgm:cxn modelId="{2568F1C8-B842-4C7E-92C1-EADC4B500146}" type="presParOf" srcId="{1850B087-BF48-4136-85B3-DBAF30F563DC}" destId="{776D2EB9-F5AE-482E-8FC9-A1EC8376FE0F}" srcOrd="7" destOrd="0" presId="urn:microsoft.com/office/officeart/2005/8/layout/bProcess2"/>
    <dgm:cxn modelId="{5877A7DD-5938-4668-9B8C-A3C2FB777E04}" type="presParOf" srcId="{1850B087-BF48-4136-85B3-DBAF30F563DC}" destId="{8F93E9BE-0E3E-4EFB-BC72-2604193000E0}" srcOrd="8" destOrd="0" presId="urn:microsoft.com/office/officeart/2005/8/layout/bProcess2"/>
    <dgm:cxn modelId="{B191D438-5D53-4F73-94C8-4E3115597996}" type="presParOf" srcId="{8F93E9BE-0E3E-4EFB-BC72-2604193000E0}" destId="{4FC9825F-C3BF-4DB6-A0E3-29052B78EB11}" srcOrd="0" destOrd="0" presId="urn:microsoft.com/office/officeart/2005/8/layout/bProcess2"/>
    <dgm:cxn modelId="{442186FF-C372-4C2D-BD7D-17E368881A59}" type="presParOf" srcId="{8F93E9BE-0E3E-4EFB-BC72-2604193000E0}" destId="{69B1C434-C96E-4F50-9A83-FEAE52CA4FD3}" srcOrd="1" destOrd="0" presId="urn:microsoft.com/office/officeart/2005/8/layout/bProcess2"/>
    <dgm:cxn modelId="{BB6496FB-2850-40E4-99B3-000D5020DB7A}" type="presParOf" srcId="{1850B087-BF48-4136-85B3-DBAF30F563DC}" destId="{0F6F1E1A-4C50-4410-8DC9-D46A8DEE6F19}" srcOrd="9" destOrd="0" presId="urn:microsoft.com/office/officeart/2005/8/layout/bProcess2"/>
    <dgm:cxn modelId="{FB8B3B9B-43BA-4AE8-9DC3-39175302D242}" type="presParOf" srcId="{1850B087-BF48-4136-85B3-DBAF30F563DC}" destId="{03FF6D47-CF78-4009-BEEC-309DA21241F1}" srcOrd="10" destOrd="0" presId="urn:microsoft.com/office/officeart/2005/8/layout/bProcess2"/>
    <dgm:cxn modelId="{17B5CFD1-060F-4A6C-B9E1-4A205E9F5699}" type="presParOf" srcId="{03FF6D47-CF78-4009-BEEC-309DA21241F1}" destId="{8D383660-CF26-4811-855C-C1BA9EDE0F3F}" srcOrd="0" destOrd="0" presId="urn:microsoft.com/office/officeart/2005/8/layout/bProcess2"/>
    <dgm:cxn modelId="{A0083E19-75C5-451C-B8BB-00F0B4BFF1CD}" type="presParOf" srcId="{03FF6D47-CF78-4009-BEEC-309DA21241F1}" destId="{79E5989C-68EE-4835-BF2B-6CA3CB78A1F0}" srcOrd="1" destOrd="0" presId="urn:microsoft.com/office/officeart/2005/8/layout/bProcess2"/>
    <dgm:cxn modelId="{A2DCB50C-CB89-46E5-9879-DC81CEDC5371}" type="presParOf" srcId="{1850B087-BF48-4136-85B3-DBAF30F563DC}" destId="{5F602C46-E674-4A98-B8C7-9BDDAC845A01}" srcOrd="11" destOrd="0" presId="urn:microsoft.com/office/officeart/2005/8/layout/bProcess2"/>
    <dgm:cxn modelId="{584587E6-1F1E-41C5-9CDE-92332DC2B280}" type="presParOf" srcId="{1850B087-BF48-4136-85B3-DBAF30F563DC}" destId="{6C9781F8-A401-46CC-A9F8-E0706B033C8D}" srcOrd="12" destOrd="0" presId="urn:microsoft.com/office/officeart/2005/8/layout/bProcess2"/>
    <dgm:cxn modelId="{7A97BD89-F748-4D08-8C68-35118203DE6D}" type="presParOf" srcId="{6C9781F8-A401-46CC-A9F8-E0706B033C8D}" destId="{52A400EA-3C66-4BAF-8301-2EA620ED076B}" srcOrd="0" destOrd="0" presId="urn:microsoft.com/office/officeart/2005/8/layout/bProcess2"/>
    <dgm:cxn modelId="{371BD960-9329-4C9B-B6ED-AD32B46CE03A}" type="presParOf" srcId="{6C9781F8-A401-46CC-A9F8-E0706B033C8D}" destId="{C5CF6163-6BE3-4DF1-A3B8-C83DCFBFA695}" srcOrd="1" destOrd="0" presId="urn:microsoft.com/office/officeart/2005/8/layout/bProcess2"/>
    <dgm:cxn modelId="{4F4E6ACB-6E5F-4E54-ADAF-92543978E230}" type="presParOf" srcId="{1850B087-BF48-4136-85B3-DBAF30F563DC}" destId="{AE1E0278-96B9-4572-B951-27F46BA60A8C}" srcOrd="13" destOrd="0" presId="urn:microsoft.com/office/officeart/2005/8/layout/bProcess2"/>
    <dgm:cxn modelId="{B579159F-69CE-4FB7-ABB3-C85D92A820A5}" type="presParOf" srcId="{1850B087-BF48-4136-85B3-DBAF30F563DC}" destId="{706C3FB5-7637-4224-99FC-821A9EA3E676}" srcOrd="14" destOrd="0" presId="urn:microsoft.com/office/officeart/2005/8/layout/bProcess2"/>
    <dgm:cxn modelId="{D360AE46-02E3-49E0-8F97-09BE20B055CB}" type="presParOf" srcId="{706C3FB5-7637-4224-99FC-821A9EA3E676}" destId="{F7965AE4-ED80-4359-8D7C-AF334C9A2E66}" srcOrd="0" destOrd="0" presId="urn:microsoft.com/office/officeart/2005/8/layout/bProcess2"/>
    <dgm:cxn modelId="{5A6348A7-7861-42A2-AFD9-FC0CCE6686B4}" type="presParOf" srcId="{706C3FB5-7637-4224-99FC-821A9EA3E676}" destId="{1450F933-801F-4F12-97BF-3FEBA922808C}" srcOrd="1" destOrd="0" presId="urn:microsoft.com/office/officeart/2005/8/layout/bProcess2"/>
    <dgm:cxn modelId="{91454263-BE71-46DD-8C68-83DCA7973212}" type="presParOf" srcId="{1850B087-BF48-4136-85B3-DBAF30F563DC}" destId="{B5D8DD5A-1CC5-41A3-9D6B-BF25DAD6037F}" srcOrd="15" destOrd="0" presId="urn:microsoft.com/office/officeart/2005/8/layout/bProcess2"/>
    <dgm:cxn modelId="{370FC10A-1922-42E1-923E-D78665874797}" type="presParOf" srcId="{1850B087-BF48-4136-85B3-DBAF30F563DC}" destId="{F2A5D0EB-9237-4A6B-AA66-CD0E262696D2}" srcOrd="16" destOrd="0" presId="urn:microsoft.com/office/officeart/2005/8/layout/bProcess2"/>
    <dgm:cxn modelId="{BEF343A0-EE7F-4D45-90AB-E01410284489}" type="presParOf" srcId="{F2A5D0EB-9237-4A6B-AA66-CD0E262696D2}" destId="{C1FF0505-02C4-4E57-BEDB-48CB916C9DEF}" srcOrd="0" destOrd="0" presId="urn:microsoft.com/office/officeart/2005/8/layout/bProcess2"/>
    <dgm:cxn modelId="{E040A18F-AB73-42C2-8293-5C78138C7B2F}" type="presParOf" srcId="{F2A5D0EB-9237-4A6B-AA66-CD0E262696D2}" destId="{42D7C810-33D4-4BB4-A02B-2B5F1BDD8BAD}" srcOrd="1" destOrd="0" presId="urn:microsoft.com/office/officeart/2005/8/layout/bProcess2"/>
    <dgm:cxn modelId="{88D8E983-E21F-46E4-8BEF-C431093D46C3}" type="presParOf" srcId="{1850B087-BF48-4136-85B3-DBAF30F563DC}" destId="{1ACDD10B-042F-49D4-A2CA-DCB3327B944F}" srcOrd="17" destOrd="0" presId="urn:microsoft.com/office/officeart/2005/8/layout/bProcess2"/>
    <dgm:cxn modelId="{24E1BEDD-42A7-4453-A6B8-DEEA6289D916}" type="presParOf" srcId="{1850B087-BF48-4136-85B3-DBAF30F563DC}" destId="{B179BB60-720B-471E-AE4E-23786A10EE05}" srcOrd="18" destOrd="0" presId="urn:microsoft.com/office/officeart/2005/8/layout/bProcess2"/>
    <dgm:cxn modelId="{5A22ACB1-AAE4-47B6-AF75-793055679D40}" type="presParOf" srcId="{B179BB60-720B-471E-AE4E-23786A10EE05}" destId="{D3366399-6269-45AF-B0BB-932807288417}" srcOrd="0" destOrd="0" presId="urn:microsoft.com/office/officeart/2005/8/layout/bProcess2"/>
    <dgm:cxn modelId="{5D479AD7-A4FD-4B64-84D3-88898AACB583}" type="presParOf" srcId="{B179BB60-720B-471E-AE4E-23786A10EE05}" destId="{DE1481DD-1EB0-4B22-B474-5F59CFD2E9F0}" srcOrd="1" destOrd="0" presId="urn:microsoft.com/office/officeart/2005/8/layout/bProcess2"/>
    <dgm:cxn modelId="{5EC0B2F8-D42A-4647-B77A-1B8EA168E126}" type="presParOf" srcId="{1850B087-BF48-4136-85B3-DBAF30F563DC}" destId="{22DD2B18-AAB0-434B-ACD4-8DDE21CDBDC6}" srcOrd="19" destOrd="0" presId="urn:microsoft.com/office/officeart/2005/8/layout/bProcess2"/>
    <dgm:cxn modelId="{900EB428-ED15-49A6-A1A2-78255EF63817}" type="presParOf" srcId="{1850B087-BF48-4136-85B3-DBAF30F563DC}" destId="{F0BDB3FC-474F-4CFD-A061-C12CB3C61985}" srcOrd="20" destOrd="0" presId="urn:microsoft.com/office/officeart/2005/8/layout/bProcess2"/>
    <dgm:cxn modelId="{D650BFA0-D7E2-4E78-BAC0-7849EA46B797}" type="presParOf" srcId="{F0BDB3FC-474F-4CFD-A061-C12CB3C61985}" destId="{E70BB96A-8391-4D99-8A74-401F6B97A761}" srcOrd="0" destOrd="0" presId="urn:microsoft.com/office/officeart/2005/8/layout/bProcess2"/>
    <dgm:cxn modelId="{341954F8-BB27-4A7B-9961-B9865E5022C5}" type="presParOf" srcId="{F0BDB3FC-474F-4CFD-A061-C12CB3C61985}" destId="{D7591C8D-B8D7-435B-87AC-DD406B738E50}" srcOrd="1" destOrd="0" presId="urn:microsoft.com/office/officeart/2005/8/layout/bProcess2"/>
    <dgm:cxn modelId="{2081429D-290B-4C44-B79B-02F4CC3C93E2}" type="presParOf" srcId="{1850B087-BF48-4136-85B3-DBAF30F563DC}" destId="{A650C010-64F3-4C7E-9D4F-1C630C2336AD}" srcOrd="21" destOrd="0" presId="urn:microsoft.com/office/officeart/2005/8/layout/bProcess2"/>
    <dgm:cxn modelId="{312F1567-CB9B-4DCD-8DE1-AAF0FA72D5B1}" type="presParOf" srcId="{1850B087-BF48-4136-85B3-DBAF30F563DC}" destId="{56FD1A46-28D0-419C-B569-28D05B87B051}" srcOrd="22" destOrd="0" presId="urn:microsoft.com/office/officeart/2005/8/layout/bProcess2"/>
    <dgm:cxn modelId="{BF80DCAD-0CC3-4477-AF40-36B1F6E9DFF7}" type="presParOf" srcId="{56FD1A46-28D0-419C-B569-28D05B87B051}" destId="{54DF8AA0-C093-42EC-81B6-298C33A3E25C}" srcOrd="0" destOrd="0" presId="urn:microsoft.com/office/officeart/2005/8/layout/bProcess2"/>
    <dgm:cxn modelId="{A15F69E0-49C6-46BF-973F-6FA44AB051EC}" type="presParOf" srcId="{56FD1A46-28D0-419C-B569-28D05B87B051}" destId="{815EBCC6-6A31-4293-A1A7-1DC29E55E964}" srcOrd="1" destOrd="0" presId="urn:microsoft.com/office/officeart/2005/8/layout/bProcess2"/>
    <dgm:cxn modelId="{3411DC00-5707-4E0A-9734-1276A4DEDB08}" type="presParOf" srcId="{1850B087-BF48-4136-85B3-DBAF30F563DC}" destId="{6A189FD4-41C0-49C6-89B9-1C56AD6D6FC2}" srcOrd="23" destOrd="0" presId="urn:microsoft.com/office/officeart/2005/8/layout/bProcess2"/>
    <dgm:cxn modelId="{01AAB8C6-844E-4B7F-AD3F-CDDB40139C8F}" type="presParOf" srcId="{1850B087-BF48-4136-85B3-DBAF30F563DC}" destId="{9C857731-3544-4FE7-BB8F-817EEEEAD09D}" srcOrd="24" destOrd="0" presId="urn:microsoft.com/office/officeart/2005/8/layout/bProcess2"/>
    <dgm:cxn modelId="{6A9276AD-711B-4411-92C6-96DCC4BF08C4}" type="presParOf" srcId="{9C857731-3544-4FE7-BB8F-817EEEEAD09D}" destId="{69DC80B4-EBF4-4DBF-AC1C-B9CCFBF57BC7}" srcOrd="0" destOrd="0" presId="urn:microsoft.com/office/officeart/2005/8/layout/bProcess2"/>
    <dgm:cxn modelId="{84BF009A-0D8B-4215-A704-6EDFF2167717}" type="presParOf" srcId="{9C857731-3544-4FE7-BB8F-817EEEEAD09D}" destId="{F3FA3A70-EDCE-45DD-B05F-AC7FB61245B5}" srcOrd="1" destOrd="0" presId="urn:microsoft.com/office/officeart/2005/8/layout/bProcess2"/>
    <dgm:cxn modelId="{C2F004FE-9C52-4D73-BFD9-2828276D8754}" type="presParOf" srcId="{1850B087-BF48-4136-85B3-DBAF30F563DC}" destId="{848CA0B3-831A-43AA-8C72-BF4539833EEB}" srcOrd="25" destOrd="0" presId="urn:microsoft.com/office/officeart/2005/8/layout/bProcess2"/>
    <dgm:cxn modelId="{45448C0A-1B8A-47F1-B414-A8611FE24E76}" type="presParOf" srcId="{1850B087-BF48-4136-85B3-DBAF30F563DC}" destId="{4F712481-68A6-4DB9-93B2-E8F0832ED0F1}" srcOrd="26" destOrd="0" presId="urn:microsoft.com/office/officeart/2005/8/layout/bProcess2"/>
    <dgm:cxn modelId="{E40EDB36-5FB1-4C18-83FF-267439851E73}" type="presParOf" srcId="{4F712481-68A6-4DB9-93B2-E8F0832ED0F1}" destId="{78A0DD46-CA76-4EAD-A0C3-D39F7C968313}" srcOrd="0" destOrd="0" presId="urn:microsoft.com/office/officeart/2005/8/layout/bProcess2"/>
    <dgm:cxn modelId="{53DFF357-F80E-4F6A-87AF-CA897B609FC2}" type="presParOf" srcId="{4F712481-68A6-4DB9-93B2-E8F0832ED0F1}" destId="{1BF7FEC4-83F3-4595-8C2F-7AF5C3DB2D35}" srcOrd="1" destOrd="0" presId="urn:microsoft.com/office/officeart/2005/8/layout/bProcess2"/>
    <dgm:cxn modelId="{8251F464-7B80-4F84-87C0-6D929F8B96F1}" type="presParOf" srcId="{1850B087-BF48-4136-85B3-DBAF30F563DC}" destId="{62DA8F86-500C-44E2-8C67-0064738C61A0}" srcOrd="27" destOrd="0" presId="urn:microsoft.com/office/officeart/2005/8/layout/bProcess2"/>
    <dgm:cxn modelId="{4DC73E1E-196A-4770-8E78-55326A8731FE}" type="presParOf" srcId="{1850B087-BF48-4136-85B3-DBAF30F563DC}" destId="{A7E70D1B-FCCD-434A-B3AF-3E19D56B4F34}" srcOrd="2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2922F-F806-49A7-ACA4-F6AD617CFD6F}">
      <dsp:nvSpPr>
        <dsp:cNvPr id="0" name=""/>
        <dsp:cNvSpPr/>
      </dsp:nvSpPr>
      <dsp:spPr>
        <a:xfrm>
          <a:off x="1125116" y="-121936"/>
          <a:ext cx="5674566" cy="5674566"/>
        </a:xfrm>
        <a:prstGeom prst="circularArrow">
          <a:avLst>
            <a:gd name="adj1" fmla="val 5544"/>
            <a:gd name="adj2" fmla="val 330680"/>
            <a:gd name="adj3" fmla="val 15126555"/>
            <a:gd name="adj4" fmla="val 16607118"/>
            <a:gd name="adj5" fmla="val 5757"/>
          </a:avLst>
        </a:prstGeom>
        <a:solidFill>
          <a:srgbClr val="9751C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20E0D-9E2B-4611-916B-F29CB767C4EF}">
      <dsp:nvSpPr>
        <dsp:cNvPr id="0" name=""/>
        <dsp:cNvSpPr/>
      </dsp:nvSpPr>
      <dsp:spPr>
        <a:xfrm>
          <a:off x="3470969" y="1427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কার্যবিভাজন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3494959" y="25417"/>
        <a:ext cx="934880" cy="443450"/>
      </dsp:txXfrm>
    </dsp:sp>
    <dsp:sp modelId="{2EA97709-CB05-4E8B-9CE3-A5E24DA8672B}">
      <dsp:nvSpPr>
        <dsp:cNvPr id="0" name=""/>
        <dsp:cNvSpPr/>
      </dsp:nvSpPr>
      <dsp:spPr>
        <a:xfrm>
          <a:off x="4648202" y="304790"/>
          <a:ext cx="1252931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কর্তৃত্ব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দায়িত্বের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সমতা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4672192" y="328780"/>
        <a:ext cx="1204951" cy="443450"/>
      </dsp:txXfrm>
    </dsp:sp>
    <dsp:sp modelId="{67384B5F-7429-4D1E-A81B-FC7A33B9FF34}">
      <dsp:nvSpPr>
        <dsp:cNvPr id="0" name=""/>
        <dsp:cNvSpPr/>
      </dsp:nvSpPr>
      <dsp:spPr>
        <a:xfrm>
          <a:off x="5402456" y="990596"/>
          <a:ext cx="1303145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নিয়মানুবর্তিতা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5426446" y="1014586"/>
        <a:ext cx="1255165" cy="443450"/>
      </dsp:txXfrm>
    </dsp:sp>
    <dsp:sp modelId="{C1A30144-A0DC-4D6B-AA4B-57CC6D3CB83A}">
      <dsp:nvSpPr>
        <dsp:cNvPr id="0" name=""/>
        <dsp:cNvSpPr/>
      </dsp:nvSpPr>
      <dsp:spPr>
        <a:xfrm>
          <a:off x="5830156" y="1882815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আদেশের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ঐক্য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5854146" y="1906805"/>
        <a:ext cx="934880" cy="443450"/>
      </dsp:txXfrm>
    </dsp:sp>
    <dsp:sp modelId="{BBB09B58-D241-4884-9535-E4233850AB5F}">
      <dsp:nvSpPr>
        <dsp:cNvPr id="0" name=""/>
        <dsp:cNvSpPr/>
      </dsp:nvSpPr>
      <dsp:spPr>
        <a:xfrm>
          <a:off x="5830156" y="2959753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নির্দেশনার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ঐক্য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5854146" y="2983743"/>
        <a:ext cx="934880" cy="443450"/>
      </dsp:txXfrm>
    </dsp:sp>
    <dsp:sp modelId="{DCC842E9-AE3C-4557-BC85-E454E5F19D1D}">
      <dsp:nvSpPr>
        <dsp:cNvPr id="0" name=""/>
        <dsp:cNvSpPr/>
      </dsp:nvSpPr>
      <dsp:spPr>
        <a:xfrm>
          <a:off x="5257793" y="3886194"/>
          <a:ext cx="17025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সাধারন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স্বার্থে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ব্যক্তিস্বার্থ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ত্যাগ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5281783" y="3910184"/>
        <a:ext cx="1654580" cy="443450"/>
      </dsp:txXfrm>
    </dsp:sp>
    <dsp:sp modelId="{CBEC2F15-11BE-433B-B005-B70D9B716492}">
      <dsp:nvSpPr>
        <dsp:cNvPr id="0" name=""/>
        <dsp:cNvSpPr/>
      </dsp:nvSpPr>
      <dsp:spPr>
        <a:xfrm>
          <a:off x="4520906" y="4601501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পারিশ্রমিক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4544896" y="4625491"/>
        <a:ext cx="934880" cy="443450"/>
      </dsp:txXfrm>
    </dsp:sp>
    <dsp:sp modelId="{EEBC844D-C653-460C-9310-5BB2825579FD}">
      <dsp:nvSpPr>
        <dsp:cNvPr id="0" name=""/>
        <dsp:cNvSpPr/>
      </dsp:nvSpPr>
      <dsp:spPr>
        <a:xfrm>
          <a:off x="3470969" y="4841142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কেন্দ্রীকরণ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বিকেন্দ্রীকরণ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3494959" y="4865132"/>
        <a:ext cx="934880" cy="443450"/>
      </dsp:txXfrm>
    </dsp:sp>
    <dsp:sp modelId="{8DAF4CBE-EE2B-4464-B1BF-4541FCE12E78}">
      <dsp:nvSpPr>
        <dsp:cNvPr id="0" name=""/>
        <dsp:cNvSpPr/>
      </dsp:nvSpPr>
      <dsp:spPr>
        <a:xfrm>
          <a:off x="2421032" y="4601501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জোড়া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–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মই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শিকল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2445022" y="4625491"/>
        <a:ext cx="934880" cy="443450"/>
      </dsp:txXfrm>
    </dsp:sp>
    <dsp:sp modelId="{B25137E6-6A5A-4CC1-9E64-F728CCFCD3ED}">
      <dsp:nvSpPr>
        <dsp:cNvPr id="0" name=""/>
        <dsp:cNvSpPr/>
      </dsp:nvSpPr>
      <dsp:spPr>
        <a:xfrm>
          <a:off x="1579048" y="3930041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শৃঙ্খলা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1603038" y="3954031"/>
        <a:ext cx="934880" cy="443450"/>
      </dsp:txXfrm>
    </dsp:sp>
    <dsp:sp modelId="{4E437F3F-66CF-40B9-A935-FD46AB6068B9}">
      <dsp:nvSpPr>
        <dsp:cNvPr id="0" name=""/>
        <dsp:cNvSpPr/>
      </dsp:nvSpPr>
      <dsp:spPr>
        <a:xfrm>
          <a:off x="1111782" y="2959753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সাম্যতা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1135772" y="2983743"/>
        <a:ext cx="934880" cy="443450"/>
      </dsp:txXfrm>
    </dsp:sp>
    <dsp:sp modelId="{BE9E7D28-E280-41C3-8080-1B419DFA3CAE}">
      <dsp:nvSpPr>
        <dsp:cNvPr id="0" name=""/>
        <dsp:cNvSpPr/>
      </dsp:nvSpPr>
      <dsp:spPr>
        <a:xfrm>
          <a:off x="1111782" y="1882815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চাকুরির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স্থায়িত্ব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1135772" y="1906805"/>
        <a:ext cx="934880" cy="443450"/>
      </dsp:txXfrm>
    </dsp:sp>
    <dsp:sp modelId="{D8AE526C-8178-423E-BEC0-A2028F2271A8}">
      <dsp:nvSpPr>
        <dsp:cNvPr id="0" name=""/>
        <dsp:cNvSpPr/>
      </dsp:nvSpPr>
      <dsp:spPr>
        <a:xfrm>
          <a:off x="1579048" y="912528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উদ্যোগ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1603038" y="936518"/>
        <a:ext cx="934880" cy="443450"/>
      </dsp:txXfrm>
    </dsp:sp>
    <dsp:sp modelId="{3C1B01C5-9496-4ED8-8369-AF58144ED62E}">
      <dsp:nvSpPr>
        <dsp:cNvPr id="0" name=""/>
        <dsp:cNvSpPr/>
      </dsp:nvSpPr>
      <dsp:spPr>
        <a:xfrm>
          <a:off x="2421032" y="241068"/>
          <a:ext cx="982860" cy="491430"/>
        </a:xfrm>
        <a:prstGeom prst="roundRect">
          <a:avLst/>
        </a:prstGeom>
        <a:solidFill>
          <a:srgbClr val="97E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একতাই</a:t>
          </a:r>
          <a:r>
            <a:rPr lang="en-US" sz="1600" kern="1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বল</a:t>
          </a:r>
          <a:endParaRPr lang="en-US" sz="1600" kern="12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sp:txBody>
      <dsp:txXfrm>
        <a:off x="2445022" y="265058"/>
        <a:ext cx="934880" cy="443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75A6A-60F3-4342-8010-919A56881D48}">
      <dsp:nvSpPr>
        <dsp:cNvPr id="0" name=""/>
        <dsp:cNvSpPr/>
      </dsp:nvSpPr>
      <dsp:spPr>
        <a:xfrm>
          <a:off x="1708705" y="1203815"/>
          <a:ext cx="2944614" cy="2944614"/>
        </a:xfrm>
        <a:prstGeom prst="ellipse">
          <a:avLst/>
        </a:prstGeom>
        <a:solidFill>
          <a:srgbClr val="7DFFB8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utonnyOMJ" pitchFamily="2" charset="0"/>
              <a:cs typeface="SutonnyOMJ" pitchFamily="2" charset="0"/>
            </a:rPr>
            <a:t>দক্ষতার</a:t>
          </a:r>
          <a:r>
            <a:rPr lang="en-US" sz="28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800" kern="1200" dirty="0" err="1" smtClean="0">
              <a:latin typeface="SutonnyOMJ" pitchFamily="2" charset="0"/>
              <a:cs typeface="SutonnyOMJ" pitchFamily="2" charset="0"/>
            </a:rPr>
            <a:t>প্রকারভেদ</a:t>
          </a:r>
          <a:endParaRPr lang="en-US" sz="2800" kern="1200" dirty="0">
            <a:latin typeface="SutonnyOMJ" pitchFamily="2" charset="0"/>
            <a:cs typeface="SutonnyOMJ" pitchFamily="2" charset="0"/>
          </a:endParaRPr>
        </a:p>
      </dsp:txBody>
      <dsp:txXfrm>
        <a:off x="2139934" y="1635044"/>
        <a:ext cx="2082156" cy="2082156"/>
      </dsp:txXfrm>
    </dsp:sp>
    <dsp:sp modelId="{0BE390AA-621E-432A-AA88-630CAC1EB064}">
      <dsp:nvSpPr>
        <dsp:cNvPr id="0" name=""/>
        <dsp:cNvSpPr/>
      </dsp:nvSpPr>
      <dsp:spPr>
        <a:xfrm>
          <a:off x="2384711" y="50807"/>
          <a:ext cx="1472307" cy="1472307"/>
        </a:xfrm>
        <a:prstGeom prst="ellipse">
          <a:avLst/>
        </a:prstGeom>
        <a:solidFill>
          <a:srgbClr val="7DFFB8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কারিগরি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দক্ষতা</a:t>
          </a:r>
          <a:endParaRPr lang="en-US" sz="2200" kern="1200" dirty="0">
            <a:latin typeface="SutonnyOMJ" pitchFamily="2" charset="0"/>
            <a:cs typeface="SutonnyOMJ" pitchFamily="2" charset="0"/>
          </a:endParaRPr>
        </a:p>
      </dsp:txBody>
      <dsp:txXfrm>
        <a:off x="2600325" y="266421"/>
        <a:ext cx="1041079" cy="1041079"/>
      </dsp:txXfrm>
    </dsp:sp>
    <dsp:sp modelId="{6DFC6B54-D5B2-4CBD-9B17-538BAB4FB8FF}">
      <dsp:nvSpPr>
        <dsp:cNvPr id="0" name=""/>
        <dsp:cNvSpPr/>
      </dsp:nvSpPr>
      <dsp:spPr>
        <a:xfrm>
          <a:off x="4220318" y="1939942"/>
          <a:ext cx="1756668" cy="1472307"/>
        </a:xfrm>
        <a:prstGeom prst="ellipse">
          <a:avLst/>
        </a:prstGeom>
        <a:solidFill>
          <a:srgbClr val="7DFFB8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মানবীয়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বা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আন্ত:ব্যক্তিক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দক্ষতা</a:t>
          </a:r>
          <a:endParaRPr lang="en-US" sz="2200" kern="1200" dirty="0">
            <a:latin typeface="SutonnyOMJ" pitchFamily="2" charset="0"/>
            <a:cs typeface="SutonnyOMJ" pitchFamily="2" charset="0"/>
          </a:endParaRPr>
        </a:p>
      </dsp:txBody>
      <dsp:txXfrm>
        <a:off x="4477576" y="2155556"/>
        <a:ext cx="1242152" cy="1041079"/>
      </dsp:txXfrm>
    </dsp:sp>
    <dsp:sp modelId="{27D38B75-5281-4651-B4CD-8B917421A186}">
      <dsp:nvSpPr>
        <dsp:cNvPr id="0" name=""/>
        <dsp:cNvSpPr/>
      </dsp:nvSpPr>
      <dsp:spPr>
        <a:xfrm>
          <a:off x="2444864" y="3480665"/>
          <a:ext cx="1472307" cy="1472307"/>
        </a:xfrm>
        <a:prstGeom prst="ellipse">
          <a:avLst/>
        </a:prstGeom>
        <a:solidFill>
          <a:srgbClr val="7DFFB8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কল্পনা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সংক্রান্ত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বা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ধারণাগত</a:t>
          </a:r>
          <a:endParaRPr lang="en-US" sz="2200" kern="1200" dirty="0">
            <a:latin typeface="SutonnyOMJ" pitchFamily="2" charset="0"/>
            <a:cs typeface="SutonnyOMJ" pitchFamily="2" charset="0"/>
          </a:endParaRPr>
        </a:p>
      </dsp:txBody>
      <dsp:txXfrm>
        <a:off x="2660478" y="3696279"/>
        <a:ext cx="1041079" cy="1041079"/>
      </dsp:txXfrm>
    </dsp:sp>
    <dsp:sp modelId="{5F0906CF-5A5C-42DA-AE4E-D44E24D2E06A}">
      <dsp:nvSpPr>
        <dsp:cNvPr id="0" name=""/>
        <dsp:cNvSpPr/>
      </dsp:nvSpPr>
      <dsp:spPr>
        <a:xfrm>
          <a:off x="527238" y="1939918"/>
          <a:ext cx="1472307" cy="1472307"/>
        </a:xfrm>
        <a:prstGeom prst="ellipse">
          <a:avLst/>
        </a:prstGeom>
        <a:solidFill>
          <a:srgbClr val="7DFFB8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সমস্যা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অনুধাবনের</a:t>
          </a:r>
          <a:r>
            <a:rPr lang="en-US" sz="2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latin typeface="SutonnyOMJ" pitchFamily="2" charset="0"/>
              <a:cs typeface="SutonnyOMJ" pitchFamily="2" charset="0"/>
            </a:rPr>
            <a:t>দক্ষতা</a:t>
          </a:r>
          <a:endParaRPr lang="en-US" sz="2200" kern="1200" dirty="0">
            <a:latin typeface="SutonnyOMJ" pitchFamily="2" charset="0"/>
            <a:cs typeface="SutonnyOMJ" pitchFamily="2" charset="0"/>
          </a:endParaRPr>
        </a:p>
      </dsp:txBody>
      <dsp:txXfrm>
        <a:off x="742852" y="2155532"/>
        <a:ext cx="1041079" cy="1041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F39C2-A439-4DB9-8A16-15EB8BB1DF82}">
      <dsp:nvSpPr>
        <dsp:cNvPr id="0" name=""/>
        <dsp:cNvSpPr/>
      </dsp:nvSpPr>
      <dsp:spPr>
        <a:xfrm>
          <a:off x="1103911" y="0"/>
          <a:ext cx="1892747" cy="996345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সাধারণ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শিক্ষা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জ্ঞান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1381097" y="145911"/>
        <a:ext cx="1338375" cy="704523"/>
      </dsp:txXfrm>
    </dsp:sp>
    <dsp:sp modelId="{69E592D0-3FEA-4FBE-A4C4-8D741C8C480D}">
      <dsp:nvSpPr>
        <dsp:cNvPr id="0" name=""/>
        <dsp:cNvSpPr/>
      </dsp:nvSpPr>
      <dsp:spPr>
        <a:xfrm rot="10789618">
          <a:off x="1904364" y="1107081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80B64-5756-4846-A6FD-FFE98A5C5111}">
      <dsp:nvSpPr>
        <dsp:cNvPr id="0" name=""/>
        <dsp:cNvSpPr/>
      </dsp:nvSpPr>
      <dsp:spPr>
        <a:xfrm flipH="1">
          <a:off x="1045193" y="1278964"/>
          <a:ext cx="2017992" cy="1024166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ব্যবস্থাপনা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বিষয়ে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বিশেষায়িত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জ্ঞান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1340721" y="1428950"/>
        <a:ext cx="1426936" cy="724194"/>
      </dsp:txXfrm>
    </dsp:sp>
    <dsp:sp modelId="{FFC72080-D1E9-4439-9998-7E00C0CE108B}">
      <dsp:nvSpPr>
        <dsp:cNvPr id="0" name=""/>
        <dsp:cNvSpPr/>
      </dsp:nvSpPr>
      <dsp:spPr>
        <a:xfrm rot="10704706">
          <a:off x="1925022" y="2432724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E3604-15B9-4196-88B9-551F6C407C61}">
      <dsp:nvSpPr>
        <dsp:cNvPr id="0" name=""/>
        <dsp:cNvSpPr/>
      </dsp:nvSpPr>
      <dsp:spPr>
        <a:xfrm>
          <a:off x="1107820" y="2623460"/>
          <a:ext cx="1967678" cy="1037968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সাংগঠনিক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জ্ঞান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1395980" y="2775467"/>
        <a:ext cx="1391358" cy="733954"/>
      </dsp:txXfrm>
    </dsp:sp>
    <dsp:sp modelId="{E49BF787-6A3A-47B4-A9B4-F30697FE03D8}">
      <dsp:nvSpPr>
        <dsp:cNvPr id="0" name=""/>
        <dsp:cNvSpPr/>
      </dsp:nvSpPr>
      <dsp:spPr>
        <a:xfrm rot="10792907">
          <a:off x="1945018" y="3699306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54DEA-7108-429D-9124-5555A99F758D}">
      <dsp:nvSpPr>
        <dsp:cNvPr id="0" name=""/>
        <dsp:cNvSpPr/>
      </dsp:nvSpPr>
      <dsp:spPr>
        <a:xfrm>
          <a:off x="1310015" y="3798329"/>
          <a:ext cx="1567763" cy="857024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অভিজ্ঞতা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1539609" y="3923837"/>
        <a:ext cx="1108575" cy="606008"/>
      </dsp:txXfrm>
    </dsp:sp>
    <dsp:sp modelId="{776D2EB9-F5AE-482E-8FC9-A1EC8376FE0F}">
      <dsp:nvSpPr>
        <dsp:cNvPr id="0" name=""/>
        <dsp:cNvSpPr/>
      </dsp:nvSpPr>
      <dsp:spPr>
        <a:xfrm rot="10692163">
          <a:off x="1965363" y="4810264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C434-C96E-4F50-9A83-FEAE52CA4FD3}">
      <dsp:nvSpPr>
        <dsp:cNvPr id="0" name=""/>
        <dsp:cNvSpPr/>
      </dsp:nvSpPr>
      <dsp:spPr>
        <a:xfrm>
          <a:off x="1149246" y="5026324"/>
          <a:ext cx="1970316" cy="982887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শারীরিক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মানসিক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সামর্থ্য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1437792" y="5170264"/>
        <a:ext cx="1393224" cy="695007"/>
      </dsp:txXfrm>
    </dsp:sp>
    <dsp:sp modelId="{0F6F1E1A-4C50-4410-8DC9-D46A8DEE6F19}">
      <dsp:nvSpPr>
        <dsp:cNvPr id="0" name=""/>
        <dsp:cNvSpPr/>
      </dsp:nvSpPr>
      <dsp:spPr>
        <a:xfrm rot="5351017">
          <a:off x="3476680" y="5464126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5989C-68EE-4835-BF2B-6CA3CB78A1F0}">
      <dsp:nvSpPr>
        <dsp:cNvPr id="0" name=""/>
        <dsp:cNvSpPr/>
      </dsp:nvSpPr>
      <dsp:spPr>
        <a:xfrm>
          <a:off x="4126014" y="4945895"/>
          <a:ext cx="1722812" cy="1062437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আন্তরিকতা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সংকল্পবদ্ধতা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4378314" y="5101485"/>
        <a:ext cx="1218212" cy="751257"/>
      </dsp:txXfrm>
    </dsp:sp>
    <dsp:sp modelId="{5F602C46-E674-4A98-B8C7-9BDDAC845A01}">
      <dsp:nvSpPr>
        <dsp:cNvPr id="0" name=""/>
        <dsp:cNvSpPr/>
      </dsp:nvSpPr>
      <dsp:spPr>
        <a:xfrm rot="21389414">
          <a:off x="4793442" y="4692727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F6163-6BE3-4DF1-A3B8-C83DCFBFA695}">
      <dsp:nvSpPr>
        <dsp:cNvPr id="0" name=""/>
        <dsp:cNvSpPr/>
      </dsp:nvSpPr>
      <dsp:spPr>
        <a:xfrm>
          <a:off x="4126014" y="3445234"/>
          <a:ext cx="1538758" cy="1062899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যোগাযোগ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দক্ষতা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4351360" y="3600892"/>
        <a:ext cx="1088066" cy="751583"/>
      </dsp:txXfrm>
    </dsp:sp>
    <dsp:sp modelId="{AE1E0278-96B9-4572-B951-27F46BA60A8C}">
      <dsp:nvSpPr>
        <dsp:cNvPr id="0" name=""/>
        <dsp:cNvSpPr/>
      </dsp:nvSpPr>
      <dsp:spPr>
        <a:xfrm rot="21530445">
          <a:off x="4735509" y="3349911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0F933-801F-4F12-97BF-3FEBA922808C}">
      <dsp:nvSpPr>
        <dsp:cNvPr id="0" name=""/>
        <dsp:cNvSpPr/>
      </dsp:nvSpPr>
      <dsp:spPr>
        <a:xfrm>
          <a:off x="4120483" y="2474216"/>
          <a:ext cx="1506190" cy="848830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দূরদর্শিতা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4341059" y="2598524"/>
        <a:ext cx="1065038" cy="600214"/>
      </dsp:txXfrm>
    </dsp:sp>
    <dsp:sp modelId="{B5D8DD5A-1CC5-41A3-9D6B-BF25DAD6037F}">
      <dsp:nvSpPr>
        <dsp:cNvPr id="0" name=""/>
        <dsp:cNvSpPr/>
      </dsp:nvSpPr>
      <dsp:spPr>
        <a:xfrm rot="21447211">
          <a:off x="4702659" y="2347660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7C810-33D4-4BB4-A02B-2B5F1BDD8BAD}">
      <dsp:nvSpPr>
        <dsp:cNvPr id="0" name=""/>
        <dsp:cNvSpPr/>
      </dsp:nvSpPr>
      <dsp:spPr>
        <a:xfrm>
          <a:off x="3982082" y="1326657"/>
          <a:ext cx="1685995" cy="962948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উদ্ভাবনী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শক্তি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4228990" y="1467677"/>
        <a:ext cx="1192179" cy="680908"/>
      </dsp:txXfrm>
    </dsp:sp>
    <dsp:sp modelId="{1ACDD10B-042F-49D4-A2CA-DCB3327B944F}">
      <dsp:nvSpPr>
        <dsp:cNvPr id="0" name=""/>
        <dsp:cNvSpPr/>
      </dsp:nvSpPr>
      <dsp:spPr>
        <a:xfrm rot="1155565">
          <a:off x="4583757" y="1101227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481DD-1EB0-4B22-B474-5F59CFD2E9F0}">
      <dsp:nvSpPr>
        <dsp:cNvPr id="0" name=""/>
        <dsp:cNvSpPr/>
      </dsp:nvSpPr>
      <dsp:spPr>
        <a:xfrm rot="10800000" flipV="1">
          <a:off x="3982076" y="2543"/>
          <a:ext cx="1589077" cy="969564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তীক্ষ্ণ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বুদ্ধিমত্তা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 rot="-10800000">
        <a:off x="4214791" y="144532"/>
        <a:ext cx="1123647" cy="685586"/>
      </dsp:txXfrm>
    </dsp:sp>
    <dsp:sp modelId="{22DD2B18-AAB0-434B-ACD4-8DDE21CDBDC6}">
      <dsp:nvSpPr>
        <dsp:cNvPr id="0" name=""/>
        <dsp:cNvSpPr/>
      </dsp:nvSpPr>
      <dsp:spPr>
        <a:xfrm rot="5321341">
          <a:off x="5951422" y="424650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91C8D-B8D7-435B-87AC-DD406B738E50}">
      <dsp:nvSpPr>
        <dsp:cNvPr id="0" name=""/>
        <dsp:cNvSpPr/>
      </dsp:nvSpPr>
      <dsp:spPr>
        <a:xfrm>
          <a:off x="6623255" y="2544"/>
          <a:ext cx="1783371" cy="844232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সাহসিকতা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6884424" y="126179"/>
        <a:ext cx="1261033" cy="596962"/>
      </dsp:txXfrm>
    </dsp:sp>
    <dsp:sp modelId="{A650C010-64F3-4C7E-9D4F-1C630C2336AD}">
      <dsp:nvSpPr>
        <dsp:cNvPr id="0" name=""/>
        <dsp:cNvSpPr/>
      </dsp:nvSpPr>
      <dsp:spPr>
        <a:xfrm rot="10944876">
          <a:off x="7339088" y="1056148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EBCC6-6A31-4293-A1A7-1DC29E55E964}">
      <dsp:nvSpPr>
        <dsp:cNvPr id="0" name=""/>
        <dsp:cNvSpPr/>
      </dsp:nvSpPr>
      <dsp:spPr>
        <a:xfrm>
          <a:off x="6623252" y="1326657"/>
          <a:ext cx="1671580" cy="847235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ন্যায়পরায়ণতা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6868049" y="1450732"/>
        <a:ext cx="1181986" cy="599085"/>
      </dsp:txXfrm>
    </dsp:sp>
    <dsp:sp modelId="{6A189FD4-41C0-49C6-89B9-1C56AD6D6FC2}">
      <dsp:nvSpPr>
        <dsp:cNvPr id="0" name=""/>
        <dsp:cNvSpPr/>
      </dsp:nvSpPr>
      <dsp:spPr>
        <a:xfrm rot="11040293">
          <a:off x="7267793" y="2337639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A3A70-EDCE-45DD-B05F-AC7FB61245B5}">
      <dsp:nvSpPr>
        <dsp:cNvPr id="0" name=""/>
        <dsp:cNvSpPr/>
      </dsp:nvSpPr>
      <dsp:spPr>
        <a:xfrm>
          <a:off x="6534978" y="2562490"/>
          <a:ext cx="1671580" cy="897227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সময়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সচেতনতা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6779775" y="2693886"/>
        <a:ext cx="1181986" cy="634435"/>
      </dsp:txXfrm>
    </dsp:sp>
    <dsp:sp modelId="{848CA0B3-831A-43AA-8C72-BF4539833EEB}">
      <dsp:nvSpPr>
        <dsp:cNvPr id="0" name=""/>
        <dsp:cNvSpPr/>
      </dsp:nvSpPr>
      <dsp:spPr>
        <a:xfrm rot="10689908">
          <a:off x="7242765" y="3598450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7FEC4-83F3-4595-8C2F-7AF5C3DB2D35}">
      <dsp:nvSpPr>
        <dsp:cNvPr id="0" name=""/>
        <dsp:cNvSpPr/>
      </dsp:nvSpPr>
      <dsp:spPr>
        <a:xfrm>
          <a:off x="6623255" y="3798330"/>
          <a:ext cx="1572954" cy="858089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অনুপ্রাণিত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করার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ক্ষমতা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6853609" y="3923994"/>
        <a:ext cx="1112246" cy="606761"/>
      </dsp:txXfrm>
    </dsp:sp>
    <dsp:sp modelId="{62DA8F86-500C-44E2-8C67-0064738C61A0}">
      <dsp:nvSpPr>
        <dsp:cNvPr id="0" name=""/>
        <dsp:cNvSpPr/>
      </dsp:nvSpPr>
      <dsp:spPr>
        <a:xfrm rot="10324167">
          <a:off x="7348183" y="4814528"/>
          <a:ext cx="295714" cy="64814"/>
        </a:xfrm>
        <a:prstGeom prst="triangle">
          <a:avLst/>
        </a:prstGeom>
        <a:solidFill>
          <a:srgbClr val="97E4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70D1B-FCCD-434A-B3AF-3E19D56B4F34}">
      <dsp:nvSpPr>
        <dsp:cNvPr id="0" name=""/>
        <dsp:cNvSpPr/>
      </dsp:nvSpPr>
      <dsp:spPr>
        <a:xfrm>
          <a:off x="6711524" y="5034171"/>
          <a:ext cx="1735182" cy="818232"/>
        </a:xfrm>
        <a:prstGeom prst="ellipse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চমৎকার</a:t>
          </a:r>
          <a:r>
            <a:rPr lang="en-US" sz="2200" kern="1200" dirty="0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200" kern="1200" dirty="0" err="1" smtClean="0">
              <a:solidFill>
                <a:srgbClr val="005EA4"/>
              </a:solidFill>
              <a:latin typeface="SutonnyOMJ" pitchFamily="2" charset="0"/>
              <a:cs typeface="SutonnyOMJ" pitchFamily="2" charset="0"/>
            </a:rPr>
            <a:t>ব্যক্তিত্ব</a:t>
          </a:r>
          <a:endParaRPr lang="en-US" sz="2200" kern="1200" dirty="0">
            <a:solidFill>
              <a:srgbClr val="005EA4"/>
            </a:solidFill>
            <a:latin typeface="SutonnyOMJ" pitchFamily="2" charset="0"/>
            <a:cs typeface="SutonnyOMJ" pitchFamily="2" charset="0"/>
          </a:endParaRPr>
        </a:p>
      </dsp:txBody>
      <dsp:txXfrm>
        <a:off x="6965636" y="5153998"/>
        <a:ext cx="1226958" cy="57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ll-free-download.com/free-photos/download/rose-flowers-strauss_216375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762000"/>
            <a:ext cx="4876800" cy="1905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সবাইকে শুভেচ্ছা</a:t>
            </a:r>
            <a:endParaRPr lang="bn-BD" sz="6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27" descr="rose flowers strau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0600" y="304800"/>
            <a:ext cx="7086600" cy="1143000"/>
          </a:xfrm>
          <a:prstGeom prst="horizontalScroll">
            <a:avLst/>
          </a:prstGeom>
          <a:solidFill>
            <a:srgbClr val="975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ব্যবস্থাপকীয়</a:t>
            </a:r>
            <a:r>
              <a:rPr lang="en-US" sz="5400" b="1" i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i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দক্ষতার</a:t>
            </a:r>
            <a:r>
              <a:rPr lang="en-US" sz="5400" b="1" i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i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প্রকারভেদ</a:t>
            </a:r>
            <a:endParaRPr lang="en-US" sz="5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9081319"/>
              </p:ext>
            </p:extLst>
          </p:nvPr>
        </p:nvGraphicFramePr>
        <p:xfrm>
          <a:off x="1524000" y="1397000"/>
          <a:ext cx="67818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5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75A6A-60F3-4342-8010-919A56881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7575A6A-60F3-4342-8010-919A56881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E390AA-621E-432A-AA88-630CAC1EB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0BE390AA-621E-432A-AA88-630CAC1EB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FC6B54-D5B2-4CBD-9B17-538BAB4FB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DFC6B54-D5B2-4CBD-9B17-538BAB4FB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38B75-5281-4651-B4CD-8B917421A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27D38B75-5281-4651-B4CD-8B917421A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906CF-5A5C-42DA-AE4E-D44E24D2E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5F0906CF-5A5C-42DA-AE4E-D44E24D2E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79073" y="0"/>
            <a:ext cx="5181600" cy="1219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4000" b="1" i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ব্যবস্থাপকের</a:t>
            </a:r>
            <a:r>
              <a:rPr lang="en-US" sz="4000" b="1" i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গুণাবলি</a:t>
            </a:r>
            <a:endParaRPr lang="en-US" sz="4000" b="1" i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6472" y="1600200"/>
            <a:ext cx="8312728" cy="5105400"/>
          </a:xfrm>
          <a:prstGeom prst="roundRect">
            <a:avLst/>
          </a:prstGeom>
          <a:gradFill flip="none" rotWithShape="1">
            <a:gsLst>
              <a:gs pos="0">
                <a:srgbClr val="7DFFB8">
                  <a:tint val="66000"/>
                  <a:satMod val="160000"/>
                </a:srgbClr>
              </a:gs>
              <a:gs pos="50000">
                <a:srgbClr val="7DFFB8">
                  <a:tint val="44500"/>
                  <a:satMod val="160000"/>
                </a:srgbClr>
              </a:gs>
              <a:gs pos="100000">
                <a:srgbClr val="7DFFB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আধুনিক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জনক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হেনরি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ফেয়ল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ব্যবস্থাপকের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ছয়টি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কথা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বলেছেন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১.শারীরিক ২.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মানবিক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৩.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নৈতিক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৪.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শিক্ষাগত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যোগ্যতা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৫.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কারিগরি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জ্ঞান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৬.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অভিজ্ঞতা</a:t>
            </a:r>
            <a:endParaRPr lang="en-US" sz="3200" dirty="0" smtClean="0">
              <a:solidFill>
                <a:srgbClr val="9751CB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বর্তমানকালে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ব্যবসায়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শিল্পপ্রতিষ্ঠানের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ব্যাপক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বিস্তৃতি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বৈচিতত্রের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কারণে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বাস্তব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কার্য</a:t>
            </a:r>
            <a:r>
              <a:rPr lang="en-US" sz="3200" dirty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সম্পাদনে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ব্যবস্থাপকের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এ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ছয়টি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গুণ</a:t>
            </a:r>
            <a:r>
              <a:rPr lang="en-US" sz="3200" dirty="0" err="1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ই</a:t>
            </a:r>
            <a:r>
              <a:rPr lang="en-US" sz="3200" dirty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যথেষ্ট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ব্যবস্থাপককে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উপরি্‌উক্ত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গুণাবলি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ছাড়া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আরও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কতগুলো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বিশেষগুণাবলির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অধিকারী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।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ব্যবস্থাপকের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সাধারণত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যেসকল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গুণ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থাকা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প্রয়োজন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সেগুলো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উল্লেখ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32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 :</a:t>
            </a:r>
          </a:p>
        </p:txBody>
      </p:sp>
    </p:spTree>
    <p:extLst>
      <p:ext uri="{BB962C8B-B14F-4D97-AF65-F5344CB8AC3E}">
        <p14:creationId xmlns:p14="http://schemas.microsoft.com/office/powerpoint/2010/main" val="14816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566358"/>
              </p:ext>
            </p:extLst>
          </p:nvPr>
        </p:nvGraphicFramePr>
        <p:xfrm>
          <a:off x="381000" y="3810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2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F39C2-A439-4DB9-8A16-15EB8BB1D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36F39C2-A439-4DB9-8A16-15EB8BB1D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E592D0-3FEA-4FBE-A4C4-8D741C8C4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9E592D0-3FEA-4FBE-A4C4-8D741C8C4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180B64-5756-4846-A6FD-FFE98A5C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1180B64-5756-4846-A6FD-FFE98A5C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C72080-D1E9-4439-9998-7E00C0CE1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FC72080-D1E9-4439-9998-7E00C0CE1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CE3604-15B9-4196-88B9-551F6C40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BCE3604-15B9-4196-88B9-551F6C407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9BF787-6A3A-47B4-A9B4-F30697FE0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49BF787-6A3A-47B4-A9B4-F30697FE0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54DEA-7108-429D-9124-5555A99F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0754DEA-7108-429D-9124-5555A99F7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6D2EB9-F5AE-482E-8FC9-A1EC8376F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776D2EB9-F5AE-482E-8FC9-A1EC8376F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B1C434-C96E-4F50-9A83-FEAE52CA4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9B1C434-C96E-4F50-9A83-FEAE52CA4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6F1E1A-4C50-4410-8DC9-D46A8DEE6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0F6F1E1A-4C50-4410-8DC9-D46A8DEE6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E5989C-68EE-4835-BF2B-6CA3CB78A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9E5989C-68EE-4835-BF2B-6CA3CB78A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02C46-E674-4A98-B8C7-9BDDAC845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602C46-E674-4A98-B8C7-9BDDAC845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F6163-6BE3-4DF1-A3B8-C83DCFBFA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5CF6163-6BE3-4DF1-A3B8-C83DCFBFA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E0278-96B9-4572-B951-27F46BA60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E1E0278-96B9-4572-B951-27F46BA60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0F933-801F-4F12-97BF-3FEBA9228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1450F933-801F-4F12-97BF-3FEBA9228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8DD5A-1CC5-41A3-9D6B-BF25DAD60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B5D8DD5A-1CC5-41A3-9D6B-BF25DAD60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D7C810-33D4-4BB4-A02B-2B5F1BDD8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42D7C810-33D4-4BB4-A02B-2B5F1BDD8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DD10B-042F-49D4-A2CA-DCB3327B9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1ACDD10B-042F-49D4-A2CA-DCB3327B9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481DD-1EB0-4B22-B474-5F59CFD2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E1481DD-1EB0-4B22-B474-5F59CFD2E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D2B18-AAB0-434B-ACD4-8DDE21CDB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22DD2B18-AAB0-434B-ACD4-8DDE21CDB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91C8D-B8D7-435B-87AC-DD406B738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7591C8D-B8D7-435B-87AC-DD406B738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50C010-64F3-4C7E-9D4F-1C630C233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A650C010-64F3-4C7E-9D4F-1C630C233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5EBCC6-6A31-4293-A1A7-1DC29E55E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15EBCC6-6A31-4293-A1A7-1DC29E55E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89FD4-41C0-49C6-89B9-1C56AD6D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6A189FD4-41C0-49C6-89B9-1C56AD6D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A3A70-EDCE-45DD-B05F-AC7FB6124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3FA3A70-EDCE-45DD-B05F-AC7FB6124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8CA0B3-831A-43AA-8C72-BF4539833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848CA0B3-831A-43AA-8C72-BF4539833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7FEC4-83F3-4595-8C2F-7AF5C3DB2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1BF7FEC4-83F3-4595-8C2F-7AF5C3DB2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A8F86-500C-44E2-8C67-0064738C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62DA8F86-500C-44E2-8C67-0064738C6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E70D1B-FCCD-434A-B3AF-3E19D56B4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A7E70D1B-FCCD-434A-B3AF-3E19D56B4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6486258" cy="4053911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447800" y="304800"/>
            <a:ext cx="5638800" cy="15240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5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5675"/>
            <a:ext cx="2743200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648200" y="304800"/>
            <a:ext cx="3429000" cy="1905000"/>
          </a:xfrm>
          <a:prstGeom prst="ellipse">
            <a:avLst/>
          </a:prstGeom>
          <a:solidFill>
            <a:srgbClr val="9751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40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667000"/>
            <a:ext cx="4953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6699"/>
                </a:solidFill>
                <a:latin typeface="SutonnyOMJ" pitchFamily="2" charset="0"/>
                <a:cs typeface="SutonnyOMJ" pitchFamily="2" charset="0"/>
              </a:rPr>
              <a:t>নীলা</a:t>
            </a:r>
            <a:r>
              <a:rPr lang="en-US" sz="4400" dirty="0">
                <a:solidFill>
                  <a:srgbClr val="FF66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solidFill>
                  <a:srgbClr val="FF6699"/>
                </a:solidFill>
                <a:latin typeface="SutonnyOMJ" pitchFamily="2" charset="0"/>
                <a:cs typeface="SutonnyOMJ" pitchFamily="2" charset="0"/>
              </a:rPr>
              <a:t>রায়</a:t>
            </a:r>
            <a:endParaRPr lang="bn-IN" sz="4400" dirty="0">
              <a:solidFill>
                <a:srgbClr val="FF6699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4400" dirty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প্রভাষক</a:t>
            </a:r>
            <a:r>
              <a:rPr lang="en-US" sz="4400" dirty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400" dirty="0">
                <a:solidFill>
                  <a:srgbClr val="0000CC"/>
                </a:solidFill>
                <a:latin typeface="SutonnyOMJ" pitchFamily="2" charset="0"/>
                <a:cs typeface="SutonnyOMJ" pitchFamily="2" charset="0"/>
              </a:rPr>
              <a:t>ও বিভাগীয় প্রধান </a:t>
            </a:r>
            <a:endParaRPr lang="en-US" sz="4400" dirty="0">
              <a:solidFill>
                <a:srgbClr val="0000CC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ব্যবস্থাপনা বিভাগ</a:t>
            </a:r>
            <a:r>
              <a:rPr lang="en-US" sz="44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endParaRPr lang="bn-IN" sz="4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সীতাকুন্ড</a:t>
            </a:r>
            <a:r>
              <a:rPr lang="en-US" sz="4400" b="1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400" b="1" dirty="0" err="1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কলেজ</a:t>
            </a:r>
            <a:r>
              <a:rPr lang="en-US" sz="4400" b="1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bn-BD" sz="4400" b="1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400" b="1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bn-BD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3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57200"/>
            <a:ext cx="7620000" cy="2667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ব্যবসায়</a:t>
            </a:r>
            <a:r>
              <a:rPr lang="en-US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সংগঠন</a:t>
            </a:r>
            <a:endParaRPr lang="en-US" sz="8000" dirty="0" smtClean="0">
              <a:solidFill>
                <a:schemeClr val="accent2">
                  <a:lumMod val="40000"/>
                  <a:lumOff val="6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8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 ২য় </a:t>
            </a:r>
            <a:r>
              <a:rPr lang="en-US" sz="8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পত্র</a:t>
            </a:r>
            <a:endParaRPr lang="en-US" sz="8000" dirty="0">
              <a:solidFill>
                <a:schemeClr val="accent2">
                  <a:lumMod val="40000"/>
                  <a:lumOff val="6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733800"/>
            <a:ext cx="5029200" cy="923330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একাদশ ও দ্বাদশ শ্রেণি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96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3429000" cy="475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04" y="1689608"/>
            <a:ext cx="3885896" cy="4876800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1752600" y="133291"/>
            <a:ext cx="4876800" cy="1343084"/>
          </a:xfrm>
          <a:prstGeom prst="smileyFace">
            <a:avLst/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3E6C"/>
                </a:solidFill>
                <a:latin typeface="SutonnyOMJ" pitchFamily="2" charset="0"/>
                <a:cs typeface="SutonnyOMJ" pitchFamily="2" charset="0"/>
              </a:rPr>
              <a:t>ছবিগুলো</a:t>
            </a:r>
            <a:r>
              <a:rPr lang="en-US" sz="2400" dirty="0" smtClean="0">
                <a:solidFill>
                  <a:srgbClr val="003E6C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3E6C"/>
                </a:solidFill>
                <a:latin typeface="SutonnyOMJ" pitchFamily="2" charset="0"/>
                <a:cs typeface="SutonnyOMJ" pitchFamily="2" charset="0"/>
              </a:rPr>
              <a:t>মনোযোগ</a:t>
            </a:r>
            <a:r>
              <a:rPr lang="en-US" sz="2400" dirty="0" smtClean="0">
                <a:solidFill>
                  <a:srgbClr val="003E6C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3E6C"/>
                </a:solidFill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2400" dirty="0" smtClean="0">
                <a:solidFill>
                  <a:srgbClr val="003E6C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3E6C"/>
                </a:solidFill>
                <a:latin typeface="SutonnyOMJ" pitchFamily="2" charset="0"/>
                <a:cs typeface="SutonnyOMJ" pitchFamily="2" charset="0"/>
              </a:rPr>
              <a:t>দেখ</a:t>
            </a:r>
            <a:r>
              <a:rPr lang="en-US" sz="24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33400" y="533400"/>
            <a:ext cx="5638800" cy="1219200"/>
          </a:xfrm>
          <a:prstGeom prst="homePlate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আজকের পাঠের শিরোনাম-</a:t>
            </a:r>
            <a:r>
              <a:rPr lang="bn-IN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- </a:t>
            </a:r>
            <a:endParaRPr lang="en-US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48000" y="2590800"/>
            <a:ext cx="5334000" cy="1371600"/>
          </a:xfrm>
          <a:prstGeom prst="flowChartAlternateProcess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</a:t>
            </a:r>
            <a:endParaRPr lang="en-US" sz="4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838200"/>
            <a:ext cx="4800600" cy="990600"/>
          </a:xfrm>
          <a:prstGeom prst="roundRect">
            <a:avLst/>
          </a:prstGeom>
          <a:solidFill>
            <a:srgbClr val="FFB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i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শিখনফল </a:t>
            </a:r>
            <a:endParaRPr lang="en-US" sz="6600" i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76350" y="2438400"/>
            <a:ext cx="9144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47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38250" y="3467100"/>
            <a:ext cx="9144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47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76350" y="4762500"/>
            <a:ext cx="9144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47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47775" y="5867400"/>
            <a:ext cx="9144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4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6050" y="2390775"/>
            <a:ext cx="5410200" cy="457200"/>
          </a:xfrm>
          <a:prstGeom prst="rect">
            <a:avLst/>
          </a:prstGeom>
          <a:solidFill>
            <a:srgbClr val="7D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ধারনা </a:t>
            </a:r>
            <a:r>
              <a:rPr lang="bn-IN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ব্যাখ্যা করতে পারবে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6050" y="3505200"/>
            <a:ext cx="5410200" cy="457200"/>
          </a:xfrm>
          <a:prstGeom prst="rect">
            <a:avLst/>
          </a:prstGeom>
          <a:solidFill>
            <a:srgbClr val="7D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নীতিসমূহ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 </a:t>
            </a:r>
            <a:r>
              <a:rPr lang="bn-IN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9375" y="4724400"/>
            <a:ext cx="5410200" cy="457200"/>
          </a:xfrm>
          <a:prstGeom prst="rect">
            <a:avLst/>
          </a:prstGeom>
          <a:solidFill>
            <a:srgbClr val="7D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ব্যবস্থাপকের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দক্ষতা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 </a:t>
            </a:r>
            <a:r>
              <a:rPr lang="bn-IN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5791200"/>
            <a:ext cx="5410200" cy="457200"/>
          </a:xfrm>
          <a:prstGeom prst="rect">
            <a:avLst/>
          </a:prstGeom>
          <a:solidFill>
            <a:srgbClr val="7D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ব্যবস্থাপকের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গুণাবলি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 পারবে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14400" y="609600"/>
            <a:ext cx="7315200" cy="609600"/>
          </a:xfrm>
          <a:prstGeom prst="flowChartTerminator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ধারণা</a:t>
            </a:r>
            <a:endParaRPr lang="en-US" sz="4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914400" y="1819275"/>
            <a:ext cx="7696200" cy="3429000"/>
          </a:xfrm>
          <a:prstGeom prst="flowChartProcess">
            <a:avLst/>
          </a:prstGeom>
          <a:solidFill>
            <a:srgbClr val="7D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সাধারনভাবে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রীতিকে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অনুসরণ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কার্য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সম্পাদন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কার্য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সম্পাদনের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নির্ধারিত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কানুন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নির্দেশিকাকে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বুঝানো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প্রাতিষ্ঠানিক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অর্জনে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প্রযুক্ত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কপিতয়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ধারাবাহিক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কার্য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সমষ্টি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।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পূর্বনির্ধারিত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সুনির্দিষ্ট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অনুসরণ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কার্যাবলি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পরিচালিত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সম্পাদিত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সুচারু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রূপে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কার্য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সম্পাদন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কর্মসূচী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বাস্তবায়নের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লক্ষ্যে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প্রয়োগকৃত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এসব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সুনির্দিষ্ট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নীতিকে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কার্যাবলি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পরিচালনার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নীতিমালা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নির্দেশিকা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স্বরূপ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এগুলো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সর্বজনীন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ভাবে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গৃহীত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প্রতিষ্ঠিত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সত্য।তাই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যুগযুগ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ক্ষুদ্র,মাঝারি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বৃহ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ৎ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প্রতিষ্ঠানসমূহে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ব্যাবস্থাপনার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অনুসৃত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আসছে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ভবিষ্যতে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উক্ত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নিয়ম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রীতি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অনুসারে</a:t>
            </a:r>
            <a:r>
              <a:rPr lang="en-US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কার্য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পরিচালিত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১৯১৬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খ্রী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জনক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হেনরী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ফেয়ল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তাঁর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“ Administration Industrial </a:t>
            </a:r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Generale</a:t>
            </a:r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“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গ্রন্থে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সর্বপ্রথম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সুনির্দিষ্ট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১৪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নীতির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কথা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উল্লেখ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করেছেন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এ ১৪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নীতি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বিজ্ঞানসম্মত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বাস্তবভিত্তিক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হওয়ায়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বিশ্বব্যপি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সার্বজনীনতা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পেয়েছে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1733475"/>
              </p:ext>
            </p:extLst>
          </p:nvPr>
        </p:nvGraphicFramePr>
        <p:xfrm>
          <a:off x="838200" y="1295400"/>
          <a:ext cx="7924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otched Right Arrow 2"/>
          <p:cNvSpPr/>
          <p:nvPr/>
        </p:nvSpPr>
        <p:spPr>
          <a:xfrm>
            <a:off x="609600" y="304800"/>
            <a:ext cx="7315200" cy="914400"/>
          </a:xfrm>
          <a:prstGeom prst="notchedRightArrow">
            <a:avLst/>
          </a:prstGeom>
          <a:solidFill>
            <a:srgbClr val="975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sz="3200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নীতিমালা</a:t>
            </a:r>
            <a:endParaRPr lang="en-US" sz="3200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14600"/>
            <a:ext cx="2038199" cy="28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20E0D-9E2B-4611-916B-F29CB767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3FD20E0D-9E2B-4611-916B-F29CB767C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82922F-F806-49A7-ACA4-F6AD617CF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9D82922F-F806-49A7-ACA4-F6AD617CF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A97709-CB05-4E8B-9CE3-A5E24DA8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EA97709-CB05-4E8B-9CE3-A5E24DA86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384B5F-7429-4D1E-A81B-FC7A33B9F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67384B5F-7429-4D1E-A81B-FC7A33B9F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A30144-A0DC-4D6B-AA4B-57CC6D3CB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1A30144-A0DC-4D6B-AA4B-57CC6D3CB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B09B58-D241-4884-9535-E4233850A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BB09B58-D241-4884-9535-E4233850A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C842E9-AE3C-4557-BC85-E454E5F19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CC842E9-AE3C-4557-BC85-E454E5F19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C2F15-11BE-433B-B005-B70D9B716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BEC2F15-11BE-433B-B005-B70D9B716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C844D-C653-460C-9310-5BB282557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EBC844D-C653-460C-9310-5BB282557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F4CBE-EE2B-4464-B1BF-4541FCE1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DAF4CBE-EE2B-4464-B1BF-4541FCE12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137E6-6A5A-4CC1-9E64-F728CCFCD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25137E6-6A5A-4CC1-9E64-F728CCFCD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37F3F-66CF-40B9-A935-FD46AB606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E437F3F-66CF-40B9-A935-FD46AB606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9E7D28-E280-41C3-8080-1B419DFA3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9E7D28-E280-41C3-8080-1B419DFA3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AE526C-8178-423E-BEC0-A2028F227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8AE526C-8178-423E-BEC0-A2028F227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B01C5-9496-4ED8-8369-AF58144ED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C1B01C5-9496-4ED8-8369-AF58144ED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05000" y="381000"/>
            <a:ext cx="4191000" cy="838200"/>
          </a:xfrm>
          <a:prstGeom prst="horizontalScroll">
            <a:avLst/>
          </a:prstGeom>
          <a:solidFill>
            <a:srgbClr val="632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ব্যবস্থাপকীয়</a:t>
            </a:r>
            <a:r>
              <a:rPr lang="en-US" sz="3600" b="1" i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দক্ষতা</a:t>
            </a:r>
            <a:endParaRPr lang="en-US" sz="3600" b="1" i="1" dirty="0">
              <a:solidFill>
                <a:srgbClr val="FFC000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38200" y="1676400"/>
            <a:ext cx="8001000" cy="4419600"/>
          </a:xfrm>
          <a:prstGeom prst="flowChartProcess">
            <a:avLst/>
          </a:prstGeom>
          <a:solidFill>
            <a:srgbClr val="7DF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200" dirty="0" smtClean="0">
              <a:solidFill>
                <a:srgbClr val="9751CB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endParaRPr lang="en-US" sz="2200" dirty="0">
              <a:solidFill>
                <a:srgbClr val="9751CB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endParaRPr lang="en-US" sz="2200" dirty="0" smtClean="0">
              <a:solidFill>
                <a:srgbClr val="9751CB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2400" b="1" i="1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ব্যবস্থাপকীয়</a:t>
            </a:r>
            <a:r>
              <a:rPr lang="en-US" sz="2400" b="1" i="1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i="1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দক্ষতার</a:t>
            </a:r>
            <a:r>
              <a:rPr lang="en-US" sz="2400" b="1" i="1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i="1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ধারণা</a:t>
            </a:r>
            <a:r>
              <a:rPr lang="en-US" sz="2400" b="1" i="1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:-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সাধারণভাবে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দক্ষতা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কার্য</a:t>
            </a:r>
            <a:r>
              <a:rPr lang="en-US" sz="2400" dirty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সম্পাদনের</a:t>
            </a:r>
            <a:r>
              <a:rPr lang="en-US" sz="2400" dirty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ক্ষমতা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পারদর্শিতাকে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অর্থা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ভাবে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কম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খরচে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প্রয়োজনীয়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পারা</a:t>
            </a:r>
            <a:r>
              <a:rPr lang="en-US" sz="2400" dirty="0" err="1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ই</a:t>
            </a:r>
            <a:r>
              <a:rPr lang="en-US" sz="2400" dirty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দক্ষতা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নূন্যতম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শক্তি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সামর্থ্য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সম্পদকে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লাগিয়ে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সর্বোচ্চ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সুফল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অর্জনের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বিষয়টি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ব্যবস্থাপকীয়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দক্ষতার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sz="2400" dirty="0" err="1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ই</a:t>
            </a:r>
            <a:r>
              <a:rPr lang="en-US" sz="2400" dirty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নির্ভরশীল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ব্যবস্থাপকীয়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দক্ষতা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কার্যাবলি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যথাযথ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সুনিপূনভাবে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সম্পাদনের</a:t>
            </a:r>
            <a:r>
              <a:rPr lang="en-US" sz="2400" dirty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ক্ষমতা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সামর্থ্যকে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ব্যবস্থাপনা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প্রতিষ্ঠানে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নিয়োজিত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মানবীয়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বস্তুগত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সম্পদ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উপকরণাদিকে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লাগিয়ে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লক্ষ্যে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পৌঁছানোর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কপিতয়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ধারাবাহিক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কাজের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সমষ্টি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কাজগুলো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পরিকল্পনা,সংগঠন,কর্মীসংস্থান,নির্দেশনা,প্রেষণা,সমন্বয়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সাধন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নিয়ন্ত্রণ।নূন্যতম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শক্তি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অর্থব্যয়ে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ব্যবস্থাপনার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কাজগুলো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সঠিকভাবে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যোগ্যতার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সংগে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সম্পাদন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লক্ষ্যে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পৌঁছানোর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ক্ষমতা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সামর্থ্যকে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ব্যবস্থাপকীয়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দক্ষতা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400" dirty="0" smtClean="0">
                <a:solidFill>
                  <a:srgbClr val="9751CB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>
              <a:solidFill>
                <a:srgbClr val="9751CB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endParaRPr lang="en-US" sz="2200" dirty="0">
              <a:solidFill>
                <a:srgbClr val="9751CB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2200" dirty="0">
              <a:solidFill>
                <a:srgbClr val="9751CB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2200" dirty="0">
              <a:solidFill>
                <a:srgbClr val="9751CB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507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41</cp:revision>
  <dcterms:created xsi:type="dcterms:W3CDTF">2006-08-16T00:00:00Z</dcterms:created>
  <dcterms:modified xsi:type="dcterms:W3CDTF">2020-07-03T10:03:14Z</dcterms:modified>
</cp:coreProperties>
</file>