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jpg" ContentType="image/jpe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4" r:id="rId4"/>
    <p:sldId id="268" r:id="rId5"/>
    <p:sldId id="269" r:id="rId6"/>
    <p:sldId id="270" r:id="rId7"/>
    <p:sldId id="273" r:id="rId8"/>
    <p:sldId id="274" r:id="rId9"/>
    <p:sldId id="272" r:id="rId10"/>
    <p:sldId id="271" r:id="rId11"/>
    <p:sldId id="258" r:id="rId12"/>
    <p:sldId id="260" r:id="rId13"/>
    <p:sldId id="259" r:id="rId14"/>
    <p:sldId id="280" r:id="rId15"/>
    <p:sldId id="278" r:id="rId16"/>
    <p:sldId id="279" r:id="rId17"/>
    <p:sldId id="261" r:id="rId18"/>
    <p:sldId id="262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CC00"/>
    <a:srgbClr val="FF66CC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931" autoAdjust="0"/>
  </p:normalViewPr>
  <p:slideViewPr>
    <p:cSldViewPr>
      <p:cViewPr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jpg"/><Relationship Id="rId1" Type="http://schemas.openxmlformats.org/officeDocument/2006/relationships/image" Target="../media/image16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9DCD48-BCCB-4847-A072-0BAE5023FFEB}" type="doc">
      <dgm:prSet loTypeId="urn:microsoft.com/office/officeart/2008/layout/AlternatingPictureCircles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918E0-BF6D-44A9-BCB7-D2A789AD6ED9}">
      <dgm:prSet phldrT="[Text]" custT="1"/>
      <dgm:spPr/>
      <dgm:t>
        <a:bodyPr/>
        <a:lstStyle/>
        <a:p>
          <a:pPr algn="ctr"/>
          <a:r>
            <a:rPr lang="bn-BD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অরাজকতা</a:t>
          </a:r>
          <a:endParaRPr lang="en-US" sz="36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7BA09A-DCF5-41FE-B511-322D9B2CC8A1}" type="parTrans" cxnId="{C9BC8650-40E8-4AC8-9F95-C41A72FB71E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B08AD2-F779-4BB2-8D26-4F064CA0CD90}" type="sibTrans" cxnId="{C9BC8650-40E8-4AC8-9F95-C41A72FB71E0}">
      <dgm:prSet/>
      <dgm:spPr/>
      <dgm:t>
        <a:bodyPr/>
        <a:lstStyle/>
        <a:p>
          <a:endParaRPr lang="en-US"/>
        </a:p>
      </dgm:t>
    </dgm:pt>
    <dgm:pt modelId="{F0AFC4DD-6C35-4CE2-9608-86BB8B3E5054}">
      <dgm:prSet phldrT="[Text]" custT="1"/>
      <dgm:spPr/>
      <dgm:t>
        <a:bodyPr/>
        <a:lstStyle/>
        <a:p>
          <a:r>
            <a: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বিশৃংখলা</a:t>
          </a:r>
          <a:endParaRPr lang="en-US" sz="36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93CE11-E529-40C6-93A1-267F4DF4739C}" type="parTrans" cxnId="{404E900A-88C4-432E-9A3E-E712F272CA7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C64EDC-F122-408B-BC79-0704424FE50D}" type="sibTrans" cxnId="{404E900A-88C4-432E-9A3E-E712F272CA7B}">
      <dgm:prSet/>
      <dgm:spPr/>
      <dgm:t>
        <a:bodyPr/>
        <a:lstStyle/>
        <a:p>
          <a:endParaRPr lang="en-US"/>
        </a:p>
      </dgm:t>
    </dgm:pt>
    <dgm:pt modelId="{0A96C2CD-122C-408C-9C90-1A8932B81569}">
      <dgm:prSet phldrT="[Text]" custT="1"/>
      <dgm:spPr/>
      <dgm:t>
        <a:bodyPr/>
        <a:lstStyle/>
        <a:p>
          <a:r>
            <a:rPr lang="bn-BD" sz="40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কলহ</a:t>
          </a:r>
          <a:endParaRPr lang="en-US" sz="4000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7FE812-0A5C-4543-9146-2D9E9F691D7B}" type="parTrans" cxnId="{661B08F9-06C5-41F8-BDD2-B31F1D88825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49FE7A-E3C2-47A7-9013-61DDB70917A4}" type="sibTrans" cxnId="{661B08F9-06C5-41F8-BDD2-B31F1D88825C}">
      <dgm:prSet/>
      <dgm:spPr/>
      <dgm:t>
        <a:bodyPr/>
        <a:lstStyle/>
        <a:p>
          <a:endParaRPr lang="en-US"/>
        </a:p>
      </dgm:t>
    </dgm:pt>
    <dgm:pt modelId="{4AFE45F3-6A28-4141-862B-AA89F233F153}" type="pres">
      <dgm:prSet presAssocID="{869DCD48-BCCB-4847-A072-0BAE5023FFE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950B4B73-6D9F-4800-B6B3-C56C3CDF1EF0}" type="pres">
      <dgm:prSet presAssocID="{8CB918E0-BF6D-44A9-BCB7-D2A789AD6ED9}" presName="composite" presStyleCnt="0"/>
      <dgm:spPr/>
    </dgm:pt>
    <dgm:pt modelId="{4805D11F-2A1C-4F58-88E4-8DF7B9395A92}" type="pres">
      <dgm:prSet presAssocID="{8CB918E0-BF6D-44A9-BCB7-D2A789AD6ED9}" presName="Accent" presStyleLbl="alignNode1" presStyleIdx="0" presStyleCnt="5" custScaleX="129122" custScaleY="105862" custLinFactX="-200000" custLinFactNeighborX="-271667" custLinFactNeighborY="1523">
        <dgm:presLayoutVars>
          <dgm:chMax val="0"/>
          <dgm:chPref val="0"/>
        </dgm:presLayoutVars>
      </dgm:prSet>
      <dgm:spPr/>
    </dgm:pt>
    <dgm:pt modelId="{276A3C98-E79F-4191-93F9-00B0F6FD6807}" type="pres">
      <dgm:prSet presAssocID="{8CB918E0-BF6D-44A9-BCB7-D2A789AD6ED9}" presName="Image" presStyleLbl="bgImgPlace1" presStyleIdx="0" presStyleCnt="3" custScaleX="273370" custScaleY="170589" custLinFactNeighborX="-48351" custLinFactNeighborY="31997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n-US"/>
        </a:p>
      </dgm:t>
    </dgm:pt>
    <dgm:pt modelId="{7ED4A5DE-0D35-4BBE-BBF8-1F3B91BA2D54}" type="pres">
      <dgm:prSet presAssocID="{8CB918E0-BF6D-44A9-BCB7-D2A789AD6ED9}" presName="Parent" presStyleLbl="fgAccFollowNode1" presStyleIdx="0" presStyleCnt="3" custScaleX="302447" custScaleY="198481" custLinFactX="-287693" custLinFactNeighborX="-300000" custLinFactNeighborY="253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956F8-ED9E-4C2B-B525-D7C48D2420E3}" type="pres">
      <dgm:prSet presAssocID="{8CB918E0-BF6D-44A9-BCB7-D2A789AD6ED9}" presName="Space" presStyleCnt="0">
        <dgm:presLayoutVars>
          <dgm:chMax val="0"/>
          <dgm:chPref val="0"/>
        </dgm:presLayoutVars>
      </dgm:prSet>
      <dgm:spPr/>
    </dgm:pt>
    <dgm:pt modelId="{E9974B68-DF81-4229-B490-1F42AE26C941}" type="pres">
      <dgm:prSet presAssocID="{28B08AD2-F779-4BB2-8D26-4F064CA0CD90}" presName="ConnectorComposite" presStyleCnt="0"/>
      <dgm:spPr/>
    </dgm:pt>
    <dgm:pt modelId="{035CB19D-9844-40A2-9FDF-A6FA1DDEC057}" type="pres">
      <dgm:prSet presAssocID="{28B08AD2-F779-4BB2-8D26-4F064CA0CD90}" presName="TopSpacing" presStyleCnt="0"/>
      <dgm:spPr/>
    </dgm:pt>
    <dgm:pt modelId="{A1C67FBE-A9CE-4F00-AF5F-E65DC0F6DCE6}" type="pres">
      <dgm:prSet presAssocID="{28B08AD2-F779-4BB2-8D26-4F064CA0CD90}" presName="Connector" presStyleLbl="alignNode1" presStyleIdx="1" presStyleCnt="5" custLinFactX="-730999" custLinFactY="231431" custLinFactNeighborX="-800000" custLinFactNeighborY="300000"/>
      <dgm:spPr/>
    </dgm:pt>
    <dgm:pt modelId="{7D102EA8-C7E9-47AA-92BC-61E45DC1ED75}" type="pres">
      <dgm:prSet presAssocID="{28B08AD2-F779-4BB2-8D26-4F064CA0CD90}" presName="BottomSpacing" presStyleCnt="0"/>
      <dgm:spPr/>
    </dgm:pt>
    <dgm:pt modelId="{2CE45A67-64BF-4827-9978-F428D4576BFA}" type="pres">
      <dgm:prSet presAssocID="{F0AFC4DD-6C35-4CE2-9608-86BB8B3E5054}" presName="composite" presStyleCnt="0"/>
      <dgm:spPr/>
    </dgm:pt>
    <dgm:pt modelId="{C0952A33-1B0C-440A-BDA9-221BEA5E2675}" type="pres">
      <dgm:prSet presAssocID="{F0AFC4DD-6C35-4CE2-9608-86BB8B3E5054}" presName="Accent" presStyleLbl="alignNode1" presStyleIdx="2" presStyleCnt="5" custLinFactX="-200000" custLinFactNeighborX="-238893" custLinFactNeighborY="-23935">
        <dgm:presLayoutVars>
          <dgm:chMax val="0"/>
          <dgm:chPref val="0"/>
        </dgm:presLayoutVars>
      </dgm:prSet>
      <dgm:spPr/>
    </dgm:pt>
    <dgm:pt modelId="{1DDBA1C6-1CAD-4E95-90D9-5CAC1B97AA3B}" type="pres">
      <dgm:prSet presAssocID="{F0AFC4DD-6C35-4CE2-9608-86BB8B3E5054}" presName="Image" presStyleLbl="bgImgPlace1" presStyleIdx="1" presStyleCnt="3" custScaleX="268678" custScaleY="189493" custLinFactX="-3417" custLinFactNeighborX="-100000" custLinFactNeighborY="2471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n-US"/>
        </a:p>
      </dgm:t>
    </dgm:pt>
    <dgm:pt modelId="{5A949BC9-E55B-42C6-8DE8-854C89B7C716}" type="pres">
      <dgm:prSet presAssocID="{F0AFC4DD-6C35-4CE2-9608-86BB8B3E5054}" presName="Parent" presStyleLbl="fgAccFollowNode1" presStyleIdx="1" presStyleCnt="3" custScaleX="319289" custScaleY="207161" custLinFactX="-257272" custLinFactNeighborX="-300000" custLinFactNeighborY="-100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BC4DF-EB1E-4FBF-B39E-DC030CA150AF}" type="pres">
      <dgm:prSet presAssocID="{F0AFC4DD-6C35-4CE2-9608-86BB8B3E5054}" presName="Space" presStyleCnt="0">
        <dgm:presLayoutVars>
          <dgm:chMax val="0"/>
          <dgm:chPref val="0"/>
        </dgm:presLayoutVars>
      </dgm:prSet>
      <dgm:spPr/>
    </dgm:pt>
    <dgm:pt modelId="{9F8446F7-49D0-4EB5-AA2C-EBC6A2DE33DF}" type="pres">
      <dgm:prSet presAssocID="{71C64EDC-F122-408B-BC79-0704424FE50D}" presName="ConnectorComposite" presStyleCnt="0"/>
      <dgm:spPr/>
    </dgm:pt>
    <dgm:pt modelId="{E7991528-9D9F-4837-BA1A-8D43CFB02B44}" type="pres">
      <dgm:prSet presAssocID="{71C64EDC-F122-408B-BC79-0704424FE50D}" presName="TopSpacing" presStyleCnt="0"/>
      <dgm:spPr/>
    </dgm:pt>
    <dgm:pt modelId="{44E44EA3-C166-4189-9133-A46A53160FFB}" type="pres">
      <dgm:prSet presAssocID="{71C64EDC-F122-408B-BC79-0704424FE50D}" presName="Connector" presStyleLbl="alignNode1" presStyleIdx="3" presStyleCnt="5" custLinFactX="-730999" custLinFactY="227991" custLinFactNeighborX="-800000" custLinFactNeighborY="300000"/>
      <dgm:spPr/>
      <dgm:t>
        <a:bodyPr/>
        <a:lstStyle/>
        <a:p>
          <a:endParaRPr lang="en-US"/>
        </a:p>
      </dgm:t>
    </dgm:pt>
    <dgm:pt modelId="{3C6482A7-B658-455A-9722-133CB36685F2}" type="pres">
      <dgm:prSet presAssocID="{71C64EDC-F122-408B-BC79-0704424FE50D}" presName="BottomSpacing" presStyleCnt="0"/>
      <dgm:spPr/>
    </dgm:pt>
    <dgm:pt modelId="{39E5E6DF-2D6C-48A5-BDF2-EA47CD85801E}" type="pres">
      <dgm:prSet presAssocID="{0A96C2CD-122C-408C-9C90-1A8932B81569}" presName="composite" presStyleCnt="0"/>
      <dgm:spPr/>
    </dgm:pt>
    <dgm:pt modelId="{E5BF1433-951F-45C5-9015-626212AC7467}" type="pres">
      <dgm:prSet presAssocID="{0A96C2CD-122C-408C-9C90-1A8932B81569}" presName="Accent" presStyleLbl="alignNode1" presStyleIdx="4" presStyleCnt="5" custLinFactX="-200000" custLinFactNeighborX="-280681" custLinFactNeighborY="-48709">
        <dgm:presLayoutVars>
          <dgm:chMax val="0"/>
          <dgm:chPref val="0"/>
        </dgm:presLayoutVars>
      </dgm:prSet>
      <dgm:spPr/>
    </dgm:pt>
    <dgm:pt modelId="{20363CA2-835C-40EA-BE29-8D5296BD103B}" type="pres">
      <dgm:prSet presAssocID="{0A96C2CD-122C-408C-9C90-1A8932B81569}" presName="Image" presStyleLbl="bgImgPlace1" presStyleIdx="2" presStyleCnt="3" custScaleX="252911" custScaleY="177973" custLinFactNeighborX="-45817" custLinFactNeighborY="-22382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87EF3E0F-EC65-4B0D-8711-740D0051575D}" type="pres">
      <dgm:prSet presAssocID="{0A96C2CD-122C-408C-9C90-1A8932B81569}" presName="Parent" presStyleLbl="fgAccFollowNode1" presStyleIdx="2" presStyleCnt="3" custScaleX="310743" custScaleY="240390" custLinFactX="-300000" custLinFactNeighborX="-319841" custLinFactNeighborY="-220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DA717-01FB-4C0B-8FC4-3DD9B8287D7D}" type="pres">
      <dgm:prSet presAssocID="{0A96C2CD-122C-408C-9C90-1A8932B81569}" presName="Space" presStyleCnt="0">
        <dgm:presLayoutVars>
          <dgm:chMax val="0"/>
          <dgm:chPref val="0"/>
        </dgm:presLayoutVars>
      </dgm:prSet>
      <dgm:spPr/>
    </dgm:pt>
  </dgm:ptLst>
  <dgm:cxnLst>
    <dgm:cxn modelId="{BF8737ED-2BB5-4A57-B25B-C3BFF471EAF5}" type="presOf" srcId="{8CB918E0-BF6D-44A9-BCB7-D2A789AD6ED9}" destId="{7ED4A5DE-0D35-4BBE-BBF8-1F3B91BA2D54}" srcOrd="0" destOrd="0" presId="urn:microsoft.com/office/officeart/2008/layout/AlternatingPictureCircles"/>
    <dgm:cxn modelId="{404E900A-88C4-432E-9A3E-E712F272CA7B}" srcId="{869DCD48-BCCB-4847-A072-0BAE5023FFEB}" destId="{F0AFC4DD-6C35-4CE2-9608-86BB8B3E5054}" srcOrd="1" destOrd="0" parTransId="{4193CE11-E529-40C6-93A1-267F4DF4739C}" sibTransId="{71C64EDC-F122-408B-BC79-0704424FE50D}"/>
    <dgm:cxn modelId="{E1DB5CAC-8C96-4C9C-B638-49850BB8B0CD}" type="presOf" srcId="{869DCD48-BCCB-4847-A072-0BAE5023FFEB}" destId="{4AFE45F3-6A28-4141-862B-AA89F233F153}" srcOrd="0" destOrd="0" presId="urn:microsoft.com/office/officeart/2008/layout/AlternatingPictureCircles"/>
    <dgm:cxn modelId="{C9BC8650-40E8-4AC8-9F95-C41A72FB71E0}" srcId="{869DCD48-BCCB-4847-A072-0BAE5023FFEB}" destId="{8CB918E0-BF6D-44A9-BCB7-D2A789AD6ED9}" srcOrd="0" destOrd="0" parTransId="{B97BA09A-DCF5-41FE-B511-322D9B2CC8A1}" sibTransId="{28B08AD2-F779-4BB2-8D26-4F064CA0CD90}"/>
    <dgm:cxn modelId="{661B08F9-06C5-41F8-BDD2-B31F1D88825C}" srcId="{869DCD48-BCCB-4847-A072-0BAE5023FFEB}" destId="{0A96C2CD-122C-408C-9C90-1A8932B81569}" srcOrd="2" destOrd="0" parTransId="{2A7FE812-0A5C-4543-9146-2D9E9F691D7B}" sibTransId="{3C49FE7A-E3C2-47A7-9013-61DDB70917A4}"/>
    <dgm:cxn modelId="{590345CA-D8B6-411F-837D-8B48D4831756}" type="presOf" srcId="{F0AFC4DD-6C35-4CE2-9608-86BB8B3E5054}" destId="{5A949BC9-E55B-42C6-8DE8-854C89B7C716}" srcOrd="0" destOrd="0" presId="urn:microsoft.com/office/officeart/2008/layout/AlternatingPictureCircles"/>
    <dgm:cxn modelId="{CBC7D7F3-A6E0-40D9-9516-8A5B3AA2EACF}" type="presOf" srcId="{0A96C2CD-122C-408C-9C90-1A8932B81569}" destId="{87EF3E0F-EC65-4B0D-8711-740D0051575D}" srcOrd="0" destOrd="0" presId="urn:microsoft.com/office/officeart/2008/layout/AlternatingPictureCircles"/>
    <dgm:cxn modelId="{D9BD968A-A85F-488A-8327-76200697CA83}" type="presParOf" srcId="{4AFE45F3-6A28-4141-862B-AA89F233F153}" destId="{950B4B73-6D9F-4800-B6B3-C56C3CDF1EF0}" srcOrd="0" destOrd="0" presId="urn:microsoft.com/office/officeart/2008/layout/AlternatingPictureCircles"/>
    <dgm:cxn modelId="{BFAC8003-8C44-4916-83ED-DCBBEC28E67F}" type="presParOf" srcId="{950B4B73-6D9F-4800-B6B3-C56C3CDF1EF0}" destId="{4805D11F-2A1C-4F58-88E4-8DF7B9395A92}" srcOrd="0" destOrd="0" presId="urn:microsoft.com/office/officeart/2008/layout/AlternatingPictureCircles"/>
    <dgm:cxn modelId="{BC981F29-424C-4D20-890A-4569D20022BC}" type="presParOf" srcId="{950B4B73-6D9F-4800-B6B3-C56C3CDF1EF0}" destId="{276A3C98-E79F-4191-93F9-00B0F6FD6807}" srcOrd="1" destOrd="0" presId="urn:microsoft.com/office/officeart/2008/layout/AlternatingPictureCircles"/>
    <dgm:cxn modelId="{4F59F4EC-BD1C-4637-9F70-5AE5BF1F1A75}" type="presParOf" srcId="{950B4B73-6D9F-4800-B6B3-C56C3CDF1EF0}" destId="{7ED4A5DE-0D35-4BBE-BBF8-1F3B91BA2D54}" srcOrd="2" destOrd="0" presId="urn:microsoft.com/office/officeart/2008/layout/AlternatingPictureCircles"/>
    <dgm:cxn modelId="{23306EF2-B032-49F6-8142-DBDAA52672F4}" type="presParOf" srcId="{950B4B73-6D9F-4800-B6B3-C56C3CDF1EF0}" destId="{24B956F8-ED9E-4C2B-B525-D7C48D2420E3}" srcOrd="3" destOrd="0" presId="urn:microsoft.com/office/officeart/2008/layout/AlternatingPictureCircles"/>
    <dgm:cxn modelId="{715F2CD8-8314-471F-B5EB-B8AF503D71B7}" type="presParOf" srcId="{4AFE45F3-6A28-4141-862B-AA89F233F153}" destId="{E9974B68-DF81-4229-B490-1F42AE26C941}" srcOrd="1" destOrd="0" presId="urn:microsoft.com/office/officeart/2008/layout/AlternatingPictureCircles"/>
    <dgm:cxn modelId="{B5D0C0EE-E861-48C0-89D4-0EB10B3AF42F}" type="presParOf" srcId="{E9974B68-DF81-4229-B490-1F42AE26C941}" destId="{035CB19D-9844-40A2-9FDF-A6FA1DDEC057}" srcOrd="0" destOrd="0" presId="urn:microsoft.com/office/officeart/2008/layout/AlternatingPictureCircles"/>
    <dgm:cxn modelId="{E135B5BA-395C-4A87-ADFE-8476ACDF22E5}" type="presParOf" srcId="{E9974B68-DF81-4229-B490-1F42AE26C941}" destId="{A1C67FBE-A9CE-4F00-AF5F-E65DC0F6DCE6}" srcOrd="1" destOrd="0" presId="urn:microsoft.com/office/officeart/2008/layout/AlternatingPictureCircles"/>
    <dgm:cxn modelId="{BF40497F-4958-42CA-B574-ADBE51570115}" type="presParOf" srcId="{E9974B68-DF81-4229-B490-1F42AE26C941}" destId="{7D102EA8-C7E9-47AA-92BC-61E45DC1ED75}" srcOrd="2" destOrd="0" presId="urn:microsoft.com/office/officeart/2008/layout/AlternatingPictureCircles"/>
    <dgm:cxn modelId="{41EFC693-0C6E-4076-8E54-FC42A19EE1D8}" type="presParOf" srcId="{4AFE45F3-6A28-4141-862B-AA89F233F153}" destId="{2CE45A67-64BF-4827-9978-F428D4576BFA}" srcOrd="2" destOrd="0" presId="urn:microsoft.com/office/officeart/2008/layout/AlternatingPictureCircles"/>
    <dgm:cxn modelId="{53081A3F-8200-455C-8DA1-40F16542EC57}" type="presParOf" srcId="{2CE45A67-64BF-4827-9978-F428D4576BFA}" destId="{C0952A33-1B0C-440A-BDA9-221BEA5E2675}" srcOrd="0" destOrd="0" presId="urn:microsoft.com/office/officeart/2008/layout/AlternatingPictureCircles"/>
    <dgm:cxn modelId="{EB430031-87D7-45FD-985D-54EA5F31168A}" type="presParOf" srcId="{2CE45A67-64BF-4827-9978-F428D4576BFA}" destId="{1DDBA1C6-1CAD-4E95-90D9-5CAC1B97AA3B}" srcOrd="1" destOrd="0" presId="urn:microsoft.com/office/officeart/2008/layout/AlternatingPictureCircles"/>
    <dgm:cxn modelId="{904DF562-FAF4-4632-858B-45C83451F85D}" type="presParOf" srcId="{2CE45A67-64BF-4827-9978-F428D4576BFA}" destId="{5A949BC9-E55B-42C6-8DE8-854C89B7C716}" srcOrd="2" destOrd="0" presId="urn:microsoft.com/office/officeart/2008/layout/AlternatingPictureCircles"/>
    <dgm:cxn modelId="{32CB3F81-6DAF-4D1A-A7F5-596CF8C34AEB}" type="presParOf" srcId="{2CE45A67-64BF-4827-9978-F428D4576BFA}" destId="{41DBC4DF-EB1E-4FBF-B39E-DC030CA150AF}" srcOrd="3" destOrd="0" presId="urn:microsoft.com/office/officeart/2008/layout/AlternatingPictureCircles"/>
    <dgm:cxn modelId="{CC8D7F69-D7D9-4285-8AA9-046090767F44}" type="presParOf" srcId="{4AFE45F3-6A28-4141-862B-AA89F233F153}" destId="{9F8446F7-49D0-4EB5-AA2C-EBC6A2DE33DF}" srcOrd="3" destOrd="0" presId="urn:microsoft.com/office/officeart/2008/layout/AlternatingPictureCircles"/>
    <dgm:cxn modelId="{1EE70799-80DE-4C1D-99A2-CC5259AD5270}" type="presParOf" srcId="{9F8446F7-49D0-4EB5-AA2C-EBC6A2DE33DF}" destId="{E7991528-9D9F-4837-BA1A-8D43CFB02B44}" srcOrd="0" destOrd="0" presId="urn:microsoft.com/office/officeart/2008/layout/AlternatingPictureCircles"/>
    <dgm:cxn modelId="{B4E88FB2-073C-444B-BC02-5B59BF5369DF}" type="presParOf" srcId="{9F8446F7-49D0-4EB5-AA2C-EBC6A2DE33DF}" destId="{44E44EA3-C166-4189-9133-A46A53160FFB}" srcOrd="1" destOrd="0" presId="urn:microsoft.com/office/officeart/2008/layout/AlternatingPictureCircles"/>
    <dgm:cxn modelId="{C14A7D53-77EC-4377-A23B-97790B7F72AD}" type="presParOf" srcId="{9F8446F7-49D0-4EB5-AA2C-EBC6A2DE33DF}" destId="{3C6482A7-B658-455A-9722-133CB36685F2}" srcOrd="2" destOrd="0" presId="urn:microsoft.com/office/officeart/2008/layout/AlternatingPictureCircles"/>
    <dgm:cxn modelId="{3104F62F-F5A9-4D90-AC81-F7E8833787AB}" type="presParOf" srcId="{4AFE45F3-6A28-4141-862B-AA89F233F153}" destId="{39E5E6DF-2D6C-48A5-BDF2-EA47CD85801E}" srcOrd="4" destOrd="0" presId="urn:microsoft.com/office/officeart/2008/layout/AlternatingPictureCircles"/>
    <dgm:cxn modelId="{51AD232E-BA81-46CB-A8C0-0CC2CB61B9F5}" type="presParOf" srcId="{39E5E6DF-2D6C-48A5-BDF2-EA47CD85801E}" destId="{E5BF1433-951F-45C5-9015-626212AC7467}" srcOrd="0" destOrd="0" presId="urn:microsoft.com/office/officeart/2008/layout/AlternatingPictureCircles"/>
    <dgm:cxn modelId="{C8FBC15C-97AC-41F3-826F-1666E0407E09}" type="presParOf" srcId="{39E5E6DF-2D6C-48A5-BDF2-EA47CD85801E}" destId="{20363CA2-835C-40EA-BE29-8D5296BD103B}" srcOrd="1" destOrd="0" presId="urn:microsoft.com/office/officeart/2008/layout/AlternatingPictureCircles"/>
    <dgm:cxn modelId="{741E8A8A-9649-4838-8948-0538758E5276}" type="presParOf" srcId="{39E5E6DF-2D6C-48A5-BDF2-EA47CD85801E}" destId="{87EF3E0F-EC65-4B0D-8711-740D0051575D}" srcOrd="2" destOrd="0" presId="urn:microsoft.com/office/officeart/2008/layout/AlternatingPictureCircles"/>
    <dgm:cxn modelId="{F5E8C955-AC83-42B2-8760-32419A9D7158}" type="presParOf" srcId="{39E5E6DF-2D6C-48A5-BDF2-EA47CD85801E}" destId="{48CDA717-01FB-4C0B-8FC4-3DD9B8287D7D}" srcOrd="3" destOrd="0" presId="urn:microsoft.com/office/officeart/2008/layout/AlternatingPictureCircles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682B90-CE9C-44A5-BCCE-E9676C5414BB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F022D0-011B-4789-8F4B-173E7AB5C481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4400" dirty="0" err="1" smtClean="0">
              <a:solidFill>
                <a:srgbClr val="0000FF"/>
              </a:solidFill>
              <a:latin typeface="NikoshBAN" pitchFamily="2" charset="0"/>
              <a:cs typeface="NikoshBAN" pitchFamily="2" charset="0"/>
            </a:rPr>
            <a:t>সন্ত্রাস</a:t>
          </a:r>
          <a:endParaRPr lang="en-US" sz="4400" dirty="0">
            <a:solidFill>
              <a:srgbClr val="0000FF"/>
            </a:solidFill>
            <a:latin typeface="NikoshBAN" pitchFamily="2" charset="0"/>
            <a:cs typeface="NikoshBAN" pitchFamily="2" charset="0"/>
          </a:endParaRPr>
        </a:p>
      </dgm:t>
    </dgm:pt>
    <dgm:pt modelId="{FA246C97-4C74-4B82-9EB9-8AC4A0AC76AA}" type="parTrans" cxnId="{858E66FC-13F7-4698-A799-35AF7F0B5CF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BC36EB9-7D52-4F4D-8A6F-E0D135037D45}" type="sibTrans" cxnId="{858E66FC-13F7-4698-A799-35AF7F0B5CF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DC3B88C-184B-4C59-822D-2534FBF6322C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44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ছিনতাই</a:t>
          </a:r>
          <a:endParaRPr lang="en-US" sz="44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BBA6C80A-1E4B-4302-80FA-65ED4CDA0DA8}" type="parTrans" cxnId="{9AB92F20-BFDD-4319-B9D5-782D32E6796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CC93308-D0E9-4C41-97E0-CD8D80934CCA}" type="sibTrans" cxnId="{9AB92F20-BFDD-4319-B9D5-782D32E6796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FDAC6B5-C99B-42D8-B6AF-F9624D1C68DE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4400" dirty="0" err="1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রাহাজানি</a:t>
          </a:r>
          <a:endParaRPr lang="en-US" sz="4400" dirty="0">
            <a:solidFill>
              <a:srgbClr val="00B050"/>
            </a:solidFill>
            <a:latin typeface="NikoshBAN" pitchFamily="2" charset="0"/>
            <a:cs typeface="NikoshBAN" pitchFamily="2" charset="0"/>
          </a:endParaRPr>
        </a:p>
      </dgm:t>
    </dgm:pt>
    <dgm:pt modelId="{CF8A9043-9E6E-481E-9448-39681AA4312A}" type="parTrans" cxnId="{F7FE51FD-E264-4D9A-923B-B04EE0378BA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63C5581-7F83-4F3A-8137-78773E72D27A}" type="sibTrans" cxnId="{F7FE51FD-E264-4D9A-923B-B04EE0378BA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AACC253-E91B-466F-A051-527B12E8FB04}" type="pres">
      <dgm:prSet presAssocID="{7C682B90-CE9C-44A5-BCCE-E9676C5414B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AB3C80DC-2C61-42A3-BD50-9A45F37CE9DD}" type="pres">
      <dgm:prSet presAssocID="{77F022D0-011B-4789-8F4B-173E7AB5C481}" presName="composite" presStyleCnt="0">
        <dgm:presLayoutVars>
          <dgm:chMax val="1"/>
          <dgm:chPref val="1"/>
        </dgm:presLayoutVars>
      </dgm:prSet>
      <dgm:spPr/>
    </dgm:pt>
    <dgm:pt modelId="{F9E8178D-CA58-477E-A60B-5EEB656B615B}" type="pres">
      <dgm:prSet presAssocID="{77F022D0-011B-4789-8F4B-173E7AB5C481}" presName="Accent" presStyleLbl="trAlignAcc1" presStyleIdx="0" presStyleCnt="3" custScaleX="110981" custScaleY="109541">
        <dgm:presLayoutVars>
          <dgm:chMax val="0"/>
          <dgm:chPref val="0"/>
        </dgm:presLayoutVars>
      </dgm:prSet>
      <dgm:spPr/>
    </dgm:pt>
    <dgm:pt modelId="{12F0D4E0-6553-4F16-A69F-F29DAFC19190}" type="pres">
      <dgm:prSet presAssocID="{77F022D0-011B-4789-8F4B-173E7AB5C481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348839AF-D4DD-4C29-AB2F-2D57722644C9}" type="pres">
      <dgm:prSet presAssocID="{77F022D0-011B-4789-8F4B-173E7AB5C481}" presName="ChildComposite" presStyleCnt="0"/>
      <dgm:spPr/>
    </dgm:pt>
    <dgm:pt modelId="{6F0C66C2-49D2-4CB2-B7C8-CBA753098877}" type="pres">
      <dgm:prSet presAssocID="{77F022D0-011B-4789-8F4B-173E7AB5C48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5D9EBEE-240A-4047-AAA2-D2F3F981028A}" type="pres">
      <dgm:prSet presAssocID="{77F022D0-011B-4789-8F4B-173E7AB5C481}" presName="Parent" presStyleLbl="revTx" presStyleIdx="0" presStyleCnt="3" custLinFactNeighborX="-3022" custLinFactNeighborY="-5248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95263A-7CCC-4238-BF23-2CEA907D9C76}" type="pres">
      <dgm:prSet presAssocID="{8BC36EB9-7D52-4F4D-8A6F-E0D135037D45}" presName="sibTrans" presStyleCnt="0"/>
      <dgm:spPr/>
    </dgm:pt>
    <dgm:pt modelId="{DC44749C-C6C4-4985-B436-30D45F9E4852}" type="pres">
      <dgm:prSet presAssocID="{5DC3B88C-184B-4C59-822D-2534FBF6322C}" presName="composite" presStyleCnt="0">
        <dgm:presLayoutVars>
          <dgm:chMax val="1"/>
          <dgm:chPref val="1"/>
        </dgm:presLayoutVars>
      </dgm:prSet>
      <dgm:spPr/>
    </dgm:pt>
    <dgm:pt modelId="{9B8A8B24-CD14-463E-A918-642FBA27AAED}" type="pres">
      <dgm:prSet presAssocID="{5DC3B88C-184B-4C59-822D-2534FBF6322C}" presName="Accent" presStyleLbl="trAlignAcc1" presStyleIdx="1" presStyleCnt="3" custScaleX="109738" custScaleY="110801">
        <dgm:presLayoutVars>
          <dgm:chMax val="0"/>
          <dgm:chPref val="0"/>
        </dgm:presLayoutVars>
      </dgm:prSet>
      <dgm:spPr/>
    </dgm:pt>
    <dgm:pt modelId="{902141DA-A3B6-4D45-8B99-4A4800AC9137}" type="pres">
      <dgm:prSet presAssocID="{5DC3B88C-184B-4C59-822D-2534FBF6322C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49C8E8C8-FC61-41BD-B9F9-C0FBBB7E74F2}" type="pres">
      <dgm:prSet presAssocID="{5DC3B88C-184B-4C59-822D-2534FBF6322C}" presName="ChildComposite" presStyleCnt="0"/>
      <dgm:spPr/>
    </dgm:pt>
    <dgm:pt modelId="{37D6AAD7-9B7D-4E1A-A55C-7750EFBD6B2A}" type="pres">
      <dgm:prSet presAssocID="{5DC3B88C-184B-4C59-822D-2534FBF6322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E994A8E-6C85-4CEB-A3A5-0702B615487E}" type="pres">
      <dgm:prSet presAssocID="{5DC3B88C-184B-4C59-822D-2534FBF6322C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B5A6A-4A25-4304-8969-621B7EC14EE3}" type="pres">
      <dgm:prSet presAssocID="{FCC93308-D0E9-4C41-97E0-CD8D80934CCA}" presName="sibTrans" presStyleCnt="0"/>
      <dgm:spPr/>
    </dgm:pt>
    <dgm:pt modelId="{A97EBA1D-6970-4BAE-AC96-02E71518F1DA}" type="pres">
      <dgm:prSet presAssocID="{9FDAC6B5-C99B-42D8-B6AF-F9624D1C68DE}" presName="composite" presStyleCnt="0">
        <dgm:presLayoutVars>
          <dgm:chMax val="1"/>
          <dgm:chPref val="1"/>
        </dgm:presLayoutVars>
      </dgm:prSet>
      <dgm:spPr/>
    </dgm:pt>
    <dgm:pt modelId="{779926BB-8DAB-4978-A5D9-88C24ECA0754}" type="pres">
      <dgm:prSet presAssocID="{9FDAC6B5-C99B-42D8-B6AF-F9624D1C68DE}" presName="Accent" presStyleLbl="trAlignAcc1" presStyleIdx="2" presStyleCnt="3" custScaleX="103676" custScaleY="114017">
        <dgm:presLayoutVars>
          <dgm:chMax val="0"/>
          <dgm:chPref val="0"/>
        </dgm:presLayoutVars>
      </dgm:prSet>
      <dgm:spPr/>
    </dgm:pt>
    <dgm:pt modelId="{4F0CE036-DE13-4A7B-A3D9-12F825A04BE3}" type="pres">
      <dgm:prSet presAssocID="{9FDAC6B5-C99B-42D8-B6AF-F9624D1C68DE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52580733-3FF2-49C9-985D-D67A606FAFFD}" type="pres">
      <dgm:prSet presAssocID="{9FDAC6B5-C99B-42D8-B6AF-F9624D1C68DE}" presName="ChildComposite" presStyleCnt="0"/>
      <dgm:spPr/>
    </dgm:pt>
    <dgm:pt modelId="{A8D1D9C8-3BC8-42FF-AF73-70477BE543B7}" type="pres">
      <dgm:prSet presAssocID="{9FDAC6B5-C99B-42D8-B6AF-F9624D1C68D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48F205F-B919-4E0F-A534-4EA7EAC30FA1}" type="pres">
      <dgm:prSet presAssocID="{9FDAC6B5-C99B-42D8-B6AF-F9624D1C68DE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090E6B-EE65-4154-833D-968F230ED545}" type="presOf" srcId="{5DC3B88C-184B-4C59-822D-2534FBF6322C}" destId="{9E994A8E-6C85-4CEB-A3A5-0702B615487E}" srcOrd="0" destOrd="0" presId="urn:microsoft.com/office/officeart/2008/layout/CaptionedPictures"/>
    <dgm:cxn modelId="{6D186870-06D2-4C81-9111-6B1FB5C62138}" type="presOf" srcId="{77F022D0-011B-4789-8F4B-173E7AB5C481}" destId="{55D9EBEE-240A-4047-AAA2-D2F3F981028A}" srcOrd="0" destOrd="0" presId="urn:microsoft.com/office/officeart/2008/layout/CaptionedPictures"/>
    <dgm:cxn modelId="{858E66FC-13F7-4698-A799-35AF7F0B5CF6}" srcId="{7C682B90-CE9C-44A5-BCCE-E9676C5414BB}" destId="{77F022D0-011B-4789-8F4B-173E7AB5C481}" srcOrd="0" destOrd="0" parTransId="{FA246C97-4C74-4B82-9EB9-8AC4A0AC76AA}" sibTransId="{8BC36EB9-7D52-4F4D-8A6F-E0D135037D45}"/>
    <dgm:cxn modelId="{9AB92F20-BFDD-4319-B9D5-782D32E67960}" srcId="{7C682B90-CE9C-44A5-BCCE-E9676C5414BB}" destId="{5DC3B88C-184B-4C59-822D-2534FBF6322C}" srcOrd="1" destOrd="0" parTransId="{BBA6C80A-1E4B-4302-80FA-65ED4CDA0DA8}" sibTransId="{FCC93308-D0E9-4C41-97E0-CD8D80934CCA}"/>
    <dgm:cxn modelId="{6AA21E49-3E40-4365-B7C9-25FD1CCC929D}" type="presOf" srcId="{9FDAC6B5-C99B-42D8-B6AF-F9624D1C68DE}" destId="{B48F205F-B919-4E0F-A534-4EA7EAC30FA1}" srcOrd="0" destOrd="0" presId="urn:microsoft.com/office/officeart/2008/layout/CaptionedPictures"/>
    <dgm:cxn modelId="{F7FE51FD-E264-4D9A-923B-B04EE0378BAA}" srcId="{7C682B90-CE9C-44A5-BCCE-E9676C5414BB}" destId="{9FDAC6B5-C99B-42D8-B6AF-F9624D1C68DE}" srcOrd="2" destOrd="0" parTransId="{CF8A9043-9E6E-481E-9448-39681AA4312A}" sibTransId="{363C5581-7F83-4F3A-8137-78773E72D27A}"/>
    <dgm:cxn modelId="{E171CAD4-B820-42E4-B94B-B67C4EB428BA}" type="presOf" srcId="{7C682B90-CE9C-44A5-BCCE-E9676C5414BB}" destId="{EAACC253-E91B-466F-A051-527B12E8FB04}" srcOrd="0" destOrd="0" presId="urn:microsoft.com/office/officeart/2008/layout/CaptionedPictures"/>
    <dgm:cxn modelId="{55C71190-C850-4A04-913F-61A38B8CB345}" type="presParOf" srcId="{EAACC253-E91B-466F-A051-527B12E8FB04}" destId="{AB3C80DC-2C61-42A3-BD50-9A45F37CE9DD}" srcOrd="0" destOrd="0" presId="urn:microsoft.com/office/officeart/2008/layout/CaptionedPictures"/>
    <dgm:cxn modelId="{4F47316D-EAA1-4C2B-9077-055291FF4F58}" type="presParOf" srcId="{AB3C80DC-2C61-42A3-BD50-9A45F37CE9DD}" destId="{F9E8178D-CA58-477E-A60B-5EEB656B615B}" srcOrd="0" destOrd="0" presId="urn:microsoft.com/office/officeart/2008/layout/CaptionedPictures"/>
    <dgm:cxn modelId="{84B5386D-81A0-4D0C-AC60-E45A2374CB2B}" type="presParOf" srcId="{AB3C80DC-2C61-42A3-BD50-9A45F37CE9DD}" destId="{12F0D4E0-6553-4F16-A69F-F29DAFC19190}" srcOrd="1" destOrd="0" presId="urn:microsoft.com/office/officeart/2008/layout/CaptionedPictures"/>
    <dgm:cxn modelId="{1C4775FF-1E5E-43C3-9E4A-795F07DCBC38}" type="presParOf" srcId="{AB3C80DC-2C61-42A3-BD50-9A45F37CE9DD}" destId="{348839AF-D4DD-4C29-AB2F-2D57722644C9}" srcOrd="2" destOrd="0" presId="urn:microsoft.com/office/officeart/2008/layout/CaptionedPictures"/>
    <dgm:cxn modelId="{11A8EA74-E6E2-4CA4-8D99-8B5C08D2B2B8}" type="presParOf" srcId="{348839AF-D4DD-4C29-AB2F-2D57722644C9}" destId="{6F0C66C2-49D2-4CB2-B7C8-CBA753098877}" srcOrd="0" destOrd="0" presId="urn:microsoft.com/office/officeart/2008/layout/CaptionedPictures"/>
    <dgm:cxn modelId="{F3369AB9-D4FC-496A-ADE9-E03EBE3821C8}" type="presParOf" srcId="{348839AF-D4DD-4C29-AB2F-2D57722644C9}" destId="{55D9EBEE-240A-4047-AAA2-D2F3F981028A}" srcOrd="1" destOrd="0" presId="urn:microsoft.com/office/officeart/2008/layout/CaptionedPictures"/>
    <dgm:cxn modelId="{8173DAD9-2C14-443E-B776-9F786880AA42}" type="presParOf" srcId="{EAACC253-E91B-466F-A051-527B12E8FB04}" destId="{D895263A-7CCC-4238-BF23-2CEA907D9C76}" srcOrd="1" destOrd="0" presId="urn:microsoft.com/office/officeart/2008/layout/CaptionedPictures"/>
    <dgm:cxn modelId="{FB356A57-7B18-42B0-9043-792C8C3ED62B}" type="presParOf" srcId="{EAACC253-E91B-466F-A051-527B12E8FB04}" destId="{DC44749C-C6C4-4985-B436-30D45F9E4852}" srcOrd="2" destOrd="0" presId="urn:microsoft.com/office/officeart/2008/layout/CaptionedPictures"/>
    <dgm:cxn modelId="{8F09E94E-1066-4C1A-AF9C-A8C7608250A3}" type="presParOf" srcId="{DC44749C-C6C4-4985-B436-30D45F9E4852}" destId="{9B8A8B24-CD14-463E-A918-642FBA27AAED}" srcOrd="0" destOrd="0" presId="urn:microsoft.com/office/officeart/2008/layout/CaptionedPictures"/>
    <dgm:cxn modelId="{9E38250F-5862-4904-8BAB-050752D27E28}" type="presParOf" srcId="{DC44749C-C6C4-4985-B436-30D45F9E4852}" destId="{902141DA-A3B6-4D45-8B99-4A4800AC9137}" srcOrd="1" destOrd="0" presId="urn:microsoft.com/office/officeart/2008/layout/CaptionedPictures"/>
    <dgm:cxn modelId="{B1D5DC35-1C62-4582-8537-25480FDE5EB4}" type="presParOf" srcId="{DC44749C-C6C4-4985-B436-30D45F9E4852}" destId="{49C8E8C8-FC61-41BD-B9F9-C0FBBB7E74F2}" srcOrd="2" destOrd="0" presId="urn:microsoft.com/office/officeart/2008/layout/CaptionedPictures"/>
    <dgm:cxn modelId="{BE402140-3964-47EB-81E3-3D55B91233A0}" type="presParOf" srcId="{49C8E8C8-FC61-41BD-B9F9-C0FBBB7E74F2}" destId="{37D6AAD7-9B7D-4E1A-A55C-7750EFBD6B2A}" srcOrd="0" destOrd="0" presId="urn:microsoft.com/office/officeart/2008/layout/CaptionedPictures"/>
    <dgm:cxn modelId="{7BE485E4-F17F-429F-A399-8544E39A955F}" type="presParOf" srcId="{49C8E8C8-FC61-41BD-B9F9-C0FBBB7E74F2}" destId="{9E994A8E-6C85-4CEB-A3A5-0702B615487E}" srcOrd="1" destOrd="0" presId="urn:microsoft.com/office/officeart/2008/layout/CaptionedPictures"/>
    <dgm:cxn modelId="{5D8CE870-836B-464E-9EB4-5674DD2F6D83}" type="presParOf" srcId="{EAACC253-E91B-466F-A051-527B12E8FB04}" destId="{A3DB5A6A-4A25-4304-8969-621B7EC14EE3}" srcOrd="3" destOrd="0" presId="urn:microsoft.com/office/officeart/2008/layout/CaptionedPictures"/>
    <dgm:cxn modelId="{543E65ED-98A4-4CF3-A730-62EA8E8A1178}" type="presParOf" srcId="{EAACC253-E91B-466F-A051-527B12E8FB04}" destId="{A97EBA1D-6970-4BAE-AC96-02E71518F1DA}" srcOrd="4" destOrd="0" presId="urn:microsoft.com/office/officeart/2008/layout/CaptionedPictures"/>
    <dgm:cxn modelId="{8B17FA1D-3B1E-4F3E-AD22-EB32D1467679}" type="presParOf" srcId="{A97EBA1D-6970-4BAE-AC96-02E71518F1DA}" destId="{779926BB-8DAB-4978-A5D9-88C24ECA0754}" srcOrd="0" destOrd="0" presId="urn:microsoft.com/office/officeart/2008/layout/CaptionedPictures"/>
    <dgm:cxn modelId="{9D5A102C-06EC-4D0B-97D0-5354476456AE}" type="presParOf" srcId="{A97EBA1D-6970-4BAE-AC96-02E71518F1DA}" destId="{4F0CE036-DE13-4A7B-A3D9-12F825A04BE3}" srcOrd="1" destOrd="0" presId="urn:microsoft.com/office/officeart/2008/layout/CaptionedPictures"/>
    <dgm:cxn modelId="{02DA8AD3-E1F1-4337-8D6F-0D42E8E4A3D0}" type="presParOf" srcId="{A97EBA1D-6970-4BAE-AC96-02E71518F1DA}" destId="{52580733-3FF2-49C9-985D-D67A606FAFFD}" srcOrd="2" destOrd="0" presId="urn:microsoft.com/office/officeart/2008/layout/CaptionedPictures"/>
    <dgm:cxn modelId="{B0067972-E40F-4E9E-A4B7-3B46352CC395}" type="presParOf" srcId="{52580733-3FF2-49C9-985D-D67A606FAFFD}" destId="{A8D1D9C8-3BC8-42FF-AF73-70477BE543B7}" srcOrd="0" destOrd="0" presId="urn:microsoft.com/office/officeart/2008/layout/CaptionedPictures"/>
    <dgm:cxn modelId="{53485A47-4E5A-4D6C-BE59-B06E61259345}" type="presParOf" srcId="{52580733-3FF2-49C9-985D-D67A606FAFFD}" destId="{B48F205F-B919-4E0F-A534-4EA7EAC30FA1}" srcOrd="1" destOrd="0" presId="urn:microsoft.com/office/officeart/2008/layout/CaptionedPictures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5D11F-2A1C-4F58-88E4-8DF7B9395A92}">
      <dsp:nvSpPr>
        <dsp:cNvPr id="0" name=""/>
        <dsp:cNvSpPr/>
      </dsp:nvSpPr>
      <dsp:spPr>
        <a:xfrm>
          <a:off x="83137" y="265564"/>
          <a:ext cx="1212745" cy="994265"/>
        </a:xfrm>
        <a:prstGeom prst="donut">
          <a:avLst>
            <a:gd name="adj" fmla="val 110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6A3C98-E79F-4191-93F9-00B0F6FD6807}">
      <dsp:nvSpPr>
        <dsp:cNvPr id="0" name=""/>
        <dsp:cNvSpPr/>
      </dsp:nvSpPr>
      <dsp:spPr>
        <a:xfrm>
          <a:off x="2174498" y="282858"/>
          <a:ext cx="3157565" cy="149001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D4A5DE-0D35-4BBE-BBF8-1F3B91BA2D54}">
      <dsp:nvSpPr>
        <dsp:cNvPr id="0" name=""/>
        <dsp:cNvSpPr/>
      </dsp:nvSpPr>
      <dsp:spPr>
        <a:xfrm>
          <a:off x="0" y="207242"/>
          <a:ext cx="2215543" cy="145392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অরাজকতা</a:t>
          </a:r>
          <a:endParaRPr lang="en-US" sz="36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4459" y="420165"/>
        <a:ext cx="1566625" cy="1028082"/>
      </dsp:txXfrm>
    </dsp:sp>
    <dsp:sp modelId="{A1C67FBE-A9CE-4F00-AF5F-E65DC0F6DCE6}">
      <dsp:nvSpPr>
        <dsp:cNvPr id="0" name=""/>
        <dsp:cNvSpPr/>
      </dsp:nvSpPr>
      <dsp:spPr>
        <a:xfrm>
          <a:off x="1666588" y="2625819"/>
          <a:ext cx="186736" cy="186736"/>
        </a:xfrm>
        <a:prstGeom prst="flowChartConnector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952A33-1B0C-440A-BDA9-221BEA5E2675}">
      <dsp:nvSpPr>
        <dsp:cNvPr id="0" name=""/>
        <dsp:cNvSpPr/>
      </dsp:nvSpPr>
      <dsp:spPr>
        <a:xfrm>
          <a:off x="0" y="2093399"/>
          <a:ext cx="939224" cy="939209"/>
        </a:xfrm>
        <a:prstGeom prst="donut">
          <a:avLst>
            <a:gd name="adj" fmla="val 110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DBA1C6-1CAD-4E95-90D9-5CAC1B97AA3B}">
      <dsp:nvSpPr>
        <dsp:cNvPr id="0" name=""/>
        <dsp:cNvSpPr/>
      </dsp:nvSpPr>
      <dsp:spPr>
        <a:xfrm>
          <a:off x="2193368" y="1981815"/>
          <a:ext cx="3103370" cy="165512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949BC9-E55B-42C6-8DE8-854C89B7C716}">
      <dsp:nvSpPr>
        <dsp:cNvPr id="0" name=""/>
        <dsp:cNvSpPr/>
      </dsp:nvSpPr>
      <dsp:spPr>
        <a:xfrm>
          <a:off x="0" y="1955091"/>
          <a:ext cx="2338917" cy="1517511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বিশৃংখলা</a:t>
          </a:r>
          <a:endParaRPr lang="en-US" sz="36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2526" y="2177325"/>
        <a:ext cx="1653865" cy="1073043"/>
      </dsp:txXfrm>
    </dsp:sp>
    <dsp:sp modelId="{44E44EA3-C166-4189-9133-A46A53160FFB}">
      <dsp:nvSpPr>
        <dsp:cNvPr id="0" name=""/>
        <dsp:cNvSpPr/>
      </dsp:nvSpPr>
      <dsp:spPr>
        <a:xfrm>
          <a:off x="1666588" y="4741364"/>
          <a:ext cx="186736" cy="186736"/>
        </a:xfrm>
        <a:prstGeom prst="flowChartConnector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BF1433-951F-45C5-9015-626212AC7467}">
      <dsp:nvSpPr>
        <dsp:cNvPr id="0" name=""/>
        <dsp:cNvSpPr/>
      </dsp:nvSpPr>
      <dsp:spPr>
        <a:xfrm>
          <a:off x="76158" y="4035578"/>
          <a:ext cx="939224" cy="939209"/>
        </a:xfrm>
        <a:prstGeom prst="donut">
          <a:avLst>
            <a:gd name="adj" fmla="val 110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363CA2-835C-40EA-BE29-8D5296BD103B}">
      <dsp:nvSpPr>
        <dsp:cNvPr id="0" name=""/>
        <dsp:cNvSpPr/>
      </dsp:nvSpPr>
      <dsp:spPr>
        <a:xfrm>
          <a:off x="2262845" y="3989906"/>
          <a:ext cx="2921253" cy="15545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EF3E0F-EC65-4B0D-8711-740D0051575D}">
      <dsp:nvSpPr>
        <dsp:cNvPr id="0" name=""/>
        <dsp:cNvSpPr/>
      </dsp:nvSpPr>
      <dsp:spPr>
        <a:xfrm>
          <a:off x="0" y="3920561"/>
          <a:ext cx="2276315" cy="176092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কলহ</a:t>
          </a:r>
          <a:endParaRPr lang="en-US" sz="4000" kern="1200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3359" y="4178442"/>
        <a:ext cx="1609597" cy="1245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8178D-CA58-477E-A60B-5EEB656B615B}">
      <dsp:nvSpPr>
        <dsp:cNvPr id="0" name=""/>
        <dsp:cNvSpPr/>
      </dsp:nvSpPr>
      <dsp:spPr>
        <a:xfrm>
          <a:off x="661" y="1340464"/>
          <a:ext cx="2426207" cy="28173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0D4E0-6553-4F16-A69F-F29DAFC19190}">
      <dsp:nvSpPr>
        <dsp:cNvPr id="0" name=""/>
        <dsp:cNvSpPr/>
      </dsp:nvSpPr>
      <dsp:spPr>
        <a:xfrm>
          <a:off x="229999" y="1566035"/>
          <a:ext cx="1967531" cy="16717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9EBEE-240A-4047-AAA2-D2F3F981028A}">
      <dsp:nvSpPr>
        <dsp:cNvPr id="0" name=""/>
        <dsp:cNvSpPr/>
      </dsp:nvSpPr>
      <dsp:spPr>
        <a:xfrm>
          <a:off x="170540" y="3201351"/>
          <a:ext cx="1967531" cy="694423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rgbClr val="0000FF"/>
              </a:solidFill>
              <a:latin typeface="NikoshBAN" pitchFamily="2" charset="0"/>
              <a:cs typeface="NikoshBAN" pitchFamily="2" charset="0"/>
            </a:rPr>
            <a:t>সন্ত্রাস</a:t>
          </a:r>
          <a:endParaRPr lang="en-US" sz="4400" kern="1200" dirty="0">
            <a:solidFill>
              <a:srgbClr val="0000FF"/>
            </a:solidFill>
            <a:latin typeface="NikoshBAN" pitchFamily="2" charset="0"/>
            <a:cs typeface="NikoshBAN" pitchFamily="2" charset="0"/>
          </a:endParaRPr>
        </a:p>
      </dsp:txBody>
      <dsp:txXfrm>
        <a:off x="170540" y="3201351"/>
        <a:ext cx="1967531" cy="694423"/>
      </dsp:txXfrm>
    </dsp:sp>
    <dsp:sp modelId="{9B8A8B24-CD14-463E-A918-642FBA27AAED}">
      <dsp:nvSpPr>
        <dsp:cNvPr id="0" name=""/>
        <dsp:cNvSpPr/>
      </dsp:nvSpPr>
      <dsp:spPr>
        <a:xfrm>
          <a:off x="2792908" y="1324260"/>
          <a:ext cx="2399033" cy="284973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141DA-A3B6-4D45-8B99-4A4800AC9137}">
      <dsp:nvSpPr>
        <dsp:cNvPr id="0" name=""/>
        <dsp:cNvSpPr/>
      </dsp:nvSpPr>
      <dsp:spPr>
        <a:xfrm>
          <a:off x="3008659" y="1566035"/>
          <a:ext cx="1967531" cy="167175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94A8E-6C85-4CEB-A3A5-0702B615487E}">
      <dsp:nvSpPr>
        <dsp:cNvPr id="0" name=""/>
        <dsp:cNvSpPr/>
      </dsp:nvSpPr>
      <dsp:spPr>
        <a:xfrm>
          <a:off x="3008659" y="3237795"/>
          <a:ext cx="1967531" cy="694423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ছিনতাই</a:t>
          </a:r>
          <a:endParaRPr lang="en-US" sz="44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3008659" y="3237795"/>
        <a:ext cx="1967531" cy="694423"/>
      </dsp:txXfrm>
    </dsp:sp>
    <dsp:sp modelId="{779926BB-8DAB-4978-A5D9-88C24ECA0754}">
      <dsp:nvSpPr>
        <dsp:cNvPr id="0" name=""/>
        <dsp:cNvSpPr/>
      </dsp:nvSpPr>
      <dsp:spPr>
        <a:xfrm>
          <a:off x="5557982" y="1282904"/>
          <a:ext cx="2266509" cy="293244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CE036-DE13-4A7B-A3D9-12F825A04BE3}">
      <dsp:nvSpPr>
        <dsp:cNvPr id="0" name=""/>
        <dsp:cNvSpPr/>
      </dsp:nvSpPr>
      <dsp:spPr>
        <a:xfrm>
          <a:off x="5707470" y="1566035"/>
          <a:ext cx="1967531" cy="16717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F205F-B919-4E0F-A534-4EA7EAC30FA1}">
      <dsp:nvSpPr>
        <dsp:cNvPr id="0" name=""/>
        <dsp:cNvSpPr/>
      </dsp:nvSpPr>
      <dsp:spPr>
        <a:xfrm>
          <a:off x="5707470" y="3237795"/>
          <a:ext cx="1967531" cy="694423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রাহাজানি</a:t>
          </a:r>
          <a:endParaRPr lang="en-US" sz="4400" kern="1200" dirty="0">
            <a:solidFill>
              <a:srgbClr val="00B050"/>
            </a:solidFill>
            <a:latin typeface="NikoshBAN" pitchFamily="2" charset="0"/>
            <a:cs typeface="NikoshBAN" pitchFamily="2" charset="0"/>
          </a:endParaRPr>
        </a:p>
      </dsp:txBody>
      <dsp:txXfrm>
        <a:off x="5707470" y="3237795"/>
        <a:ext cx="1967531" cy="694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676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2192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C:\Users\SARK\Downloads\Music\floral-page-border-designs_195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84583"/>
            <a:ext cx="9144000" cy="6894576"/>
          </a:xfrm>
          <a:prstGeom prst="rect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7" name="Pie 6"/>
          <p:cNvSpPr/>
          <p:nvPr/>
        </p:nvSpPr>
        <p:spPr>
          <a:xfrm>
            <a:off x="1641354" y="492175"/>
            <a:ext cx="2870530" cy="2870530"/>
          </a:xfrm>
          <a:prstGeom prst="pieWedge">
            <a:avLst/>
          </a:prstGeom>
          <a:blipFill rotWithShape="0">
            <a:blip r:embed="rId3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Pie 7"/>
          <p:cNvSpPr/>
          <p:nvPr/>
        </p:nvSpPr>
        <p:spPr>
          <a:xfrm rot="5400000">
            <a:off x="4638294" y="424902"/>
            <a:ext cx="2870530" cy="2870530"/>
          </a:xfrm>
          <a:prstGeom prst="pieWedge">
            <a:avLst/>
          </a:prstGeom>
          <a:blipFill rotWithShape="0">
            <a:blip r:embed="rId4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Pie 8"/>
          <p:cNvSpPr/>
          <p:nvPr/>
        </p:nvSpPr>
        <p:spPr>
          <a:xfrm rot="10800000">
            <a:off x="4638294" y="3495294"/>
            <a:ext cx="2870530" cy="2870530"/>
          </a:xfrm>
          <a:prstGeom prst="pieWedge">
            <a:avLst/>
          </a:prstGeom>
          <a:blipFill rotWithShape="0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Pie 9"/>
          <p:cNvSpPr/>
          <p:nvPr/>
        </p:nvSpPr>
        <p:spPr>
          <a:xfrm rot="16200000">
            <a:off x="1635175" y="3495294"/>
            <a:ext cx="2870530" cy="2870530"/>
          </a:xfrm>
          <a:prstGeom prst="pieWedge">
            <a:avLst/>
          </a:prstGeom>
          <a:blipFill rotWithShape="0">
            <a:blip r:embed="rId6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Circular Arrow 10"/>
          <p:cNvSpPr/>
          <p:nvPr/>
        </p:nvSpPr>
        <p:spPr>
          <a:xfrm>
            <a:off x="4076452" y="2832354"/>
            <a:ext cx="991095" cy="861822"/>
          </a:xfrm>
          <a:prstGeom prst="circularArrow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Circular Arrow 11"/>
          <p:cNvSpPr/>
          <p:nvPr/>
        </p:nvSpPr>
        <p:spPr>
          <a:xfrm rot="10800000">
            <a:off x="4076452" y="3163824"/>
            <a:ext cx="991095" cy="861822"/>
          </a:xfrm>
          <a:prstGeom prst="circularArrow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24-Point Star 12"/>
          <p:cNvSpPr/>
          <p:nvPr/>
        </p:nvSpPr>
        <p:spPr>
          <a:xfrm>
            <a:off x="396364" y="4025647"/>
            <a:ext cx="2423036" cy="2219116"/>
          </a:xfrm>
          <a:prstGeom prst="star24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1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32-Point Star 13"/>
          <p:cNvSpPr/>
          <p:nvPr/>
        </p:nvSpPr>
        <p:spPr>
          <a:xfrm>
            <a:off x="535653" y="557352"/>
            <a:ext cx="2283748" cy="1728648"/>
          </a:xfrm>
          <a:prstGeom prst="star32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1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6858000" y="557353"/>
            <a:ext cx="2145828" cy="1957248"/>
          </a:xfrm>
          <a:prstGeom prst="star32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1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32-Point Star 15"/>
          <p:cNvSpPr/>
          <p:nvPr/>
        </p:nvSpPr>
        <p:spPr>
          <a:xfrm>
            <a:off x="6400800" y="4343399"/>
            <a:ext cx="2319444" cy="2022425"/>
          </a:xfrm>
          <a:prstGeom prst="star32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60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2133600"/>
            <a:ext cx="4724400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spc="-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spc="-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spc="2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</a:t>
            </a:r>
            <a:r>
              <a:rPr lang="bn-BD" sz="4800" b="1" spc="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</a:t>
            </a:r>
            <a:r>
              <a:rPr lang="bn-BD" sz="4800" b="1" spc="200" dirty="0" smtClean="0">
                <a:solidFill>
                  <a:srgbClr val="020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চ্ছা ও আন্তরিক </a:t>
            </a:r>
          </a:p>
          <a:p>
            <a:pPr algn="ctr"/>
            <a:r>
              <a:rPr lang="bn-BD" sz="4800" b="1" spc="200" dirty="0" smtClean="0">
                <a:solidFill>
                  <a:srgbClr val="020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অভিনন্দন।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2590800" y="304800"/>
            <a:ext cx="4490332" cy="523220"/>
          </a:xfrm>
          <a:prstGeom prst="rect">
            <a:avLst/>
          </a:prstGeom>
          <a:solidFill>
            <a:srgbClr val="00CC00"/>
          </a:solidFill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আসসালামু আলাইকুম ওয়া রাহমাতুল্লাহ </a:t>
            </a:r>
            <a:endParaRPr lang="en-GB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218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6571 -0.50208 C 0.41206 -0.50208 0.53081 -0.36411 0.53081 -0.19398 C 0.53081 -0.0243 0.41206 0.11413 0.26571 0.11413 C 0.11935 0.11413 0.00112 -0.0243 0.00112 -0.19398 C 0.00112 -0.36411 0.11935 -0.50208 0.26571 -0.50208 Z " pathEditMode="fixed" rAng="0" ptsTypes="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08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2235 0.03264 C 0.4622 0.03264 0.57639 0.17037 0.57639 0.34051 C 0.57639 0.51042 0.4622 0.64885 0.32235 0.64885 C 0.18225 0.64885 0.0691 0.51042 0.0691 0.34051 C 0.0691 0.17037 0.18225 0.03264 0.32235 0.03264 Z " pathEditMode="fixed" rAng="0" ptsTypes="AAAAA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30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27899 0.01296 C -0.1351 0.01296 -0.01831 0.15046 -0.01831 0.32014 C -0.01831 0.48935 -0.1351 0.62755 -0.27899 0.62755 C -0.42301 0.62755 -0.53954 0.48935 -0.53954 0.32014 C -0.53954 0.15046 -0.42301 0.01296 -0.27899 0.01296 Z " pathEditMode="fixed" rAng="0" ptsTypes="AAA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9385 -0.53425 C -0.14788 -0.53425 -0.029 -0.39675 -0.029 -0.22707 C -0.029 -0.05763 -0.14788 0.08033 -0.29385 0.08033 C -0.4402 0.08033 -0.55869 -0.05763 -0.55869 -0.22707 C -0.55869 -0.39675 -0.4402 -0.53425 -0.29385 -0.53425 Z " pathEditMode="fixed" rAng="0" ptsTypes="AAAAA"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RK\Downloads\Music\floral-page-border-designs_195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8" y="24384"/>
            <a:ext cx="9144000" cy="6894576"/>
          </a:xfrm>
          <a:prstGeom prst="rect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Rectangle 3"/>
          <p:cNvSpPr/>
          <p:nvPr/>
        </p:nvSpPr>
        <p:spPr>
          <a:xfrm>
            <a:off x="121568" y="2462213"/>
            <a:ext cx="2621632" cy="3214687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/>
          <p:cNvSpPr/>
          <p:nvPr/>
        </p:nvSpPr>
        <p:spPr>
          <a:xfrm>
            <a:off x="258192" y="2590800"/>
            <a:ext cx="2485008" cy="2136436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258192" y="4680347"/>
            <a:ext cx="2485008" cy="996553"/>
            <a:chOff x="138776" y="4039790"/>
            <a:chExt cx="2459235" cy="867965"/>
          </a:xfrm>
        </p:grpSpPr>
        <p:sp>
          <p:nvSpPr>
            <p:cNvPr id="17" name="Rectangle 16"/>
            <p:cNvSpPr/>
            <p:nvPr/>
          </p:nvSpPr>
          <p:spPr>
            <a:xfrm>
              <a:off x="138776" y="4039790"/>
              <a:ext cx="2459235" cy="8679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138776" y="4039790"/>
              <a:ext cx="2459235" cy="867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400" kern="120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গুম</a:t>
              </a:r>
              <a:endParaRPr lang="en-US" sz="5400" kern="12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78280" y="2425066"/>
            <a:ext cx="2436719" cy="3214687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3414905" y="2590800"/>
            <a:ext cx="2300095" cy="2136436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24000" r="-2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/>
          <p:cNvGrpSpPr/>
          <p:nvPr/>
        </p:nvGrpSpPr>
        <p:grpSpPr>
          <a:xfrm>
            <a:off x="3414905" y="4680347"/>
            <a:ext cx="2300095" cy="867965"/>
            <a:chOff x="3295489" y="4039790"/>
            <a:chExt cx="2459235" cy="867965"/>
          </a:xfrm>
        </p:grpSpPr>
        <p:sp>
          <p:nvSpPr>
            <p:cNvPr id="15" name="Rectangle 14"/>
            <p:cNvSpPr/>
            <p:nvPr/>
          </p:nvSpPr>
          <p:spPr>
            <a:xfrm>
              <a:off x="3295489" y="4039790"/>
              <a:ext cx="2459235" cy="8679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3295489" y="4039790"/>
              <a:ext cx="2459235" cy="867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400" kern="12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খুন</a:t>
              </a:r>
              <a:endParaRPr lang="en-US" sz="5400" kern="1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6096000" y="2462213"/>
            <a:ext cx="2438400" cy="3214687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10"/>
          <p:cNvSpPr/>
          <p:nvPr/>
        </p:nvSpPr>
        <p:spPr>
          <a:xfrm>
            <a:off x="6248401" y="2543911"/>
            <a:ext cx="2236120" cy="2136436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/>
          <p:cNvGrpSpPr/>
          <p:nvPr/>
        </p:nvGrpSpPr>
        <p:grpSpPr>
          <a:xfrm>
            <a:off x="6248402" y="4680347"/>
            <a:ext cx="2212682" cy="867965"/>
            <a:chOff x="6452202" y="4039790"/>
            <a:chExt cx="2459235" cy="867965"/>
          </a:xfrm>
        </p:grpSpPr>
        <p:sp>
          <p:nvSpPr>
            <p:cNvPr id="13" name="Rectangle 12"/>
            <p:cNvSpPr/>
            <p:nvPr/>
          </p:nvSpPr>
          <p:spPr>
            <a:xfrm>
              <a:off x="6452202" y="4039790"/>
              <a:ext cx="2459235" cy="8679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6452202" y="4039790"/>
              <a:ext cx="2459235" cy="867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800" kern="1200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অপহরণ</a:t>
              </a:r>
              <a:endParaRPr lang="en-US" sz="4800" kern="1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43000" y="845403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ফিতনা-ফাসাদের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6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932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RK\Downloads\Music\floral-page-border-designs_195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8" y="24384"/>
            <a:ext cx="9144000" cy="6894576"/>
          </a:xfrm>
          <a:prstGeom prst="rect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TextBox 5"/>
          <p:cNvSpPr txBox="1"/>
          <p:nvPr/>
        </p:nvSpPr>
        <p:spPr>
          <a:xfrm>
            <a:off x="1295400" y="609600"/>
            <a:ext cx="61851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ফিতনা-ফাসাদের কুফল</a:t>
            </a:r>
            <a:endParaRPr lang="en-US" sz="66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967152"/>
            <a:ext cx="7626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জীবনের সর্বস্তরেই বিশৃঙ্খ ও বিপর্যয় নেমে আসে।</a:t>
            </a:r>
            <a:endParaRPr lang="en-US" sz="4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187" y="2709118"/>
            <a:ext cx="7202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সমাজ কখনো উন্নতি লাভ করতে পারে না।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400574"/>
            <a:ext cx="5851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সমাজের ঐক্য-সংহতি বিনষ্ট হয়।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4051443"/>
            <a:ext cx="7228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মানুষের জীবন ও সম্পদের কোনো নিরাপত্তা থাকে না।</a:t>
            </a:r>
            <a:endParaRPr lang="en-US" sz="40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568864"/>
            <a:ext cx="5985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শান্তি ও উন্নতির পথ রুদ্ধ হয়ে যায়।</a:t>
            </a:r>
            <a:endParaRPr lang="en-US" sz="4000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999" y="4801664"/>
            <a:ext cx="7409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মানুষ স্বাধীনভাবে নিজ নিজ ধর্ম পালন করতে পারে না।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34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676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C:\Users\SARK\Downloads\Music\floral-page-border-designs_195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0" cy="6894576"/>
          </a:xfrm>
          <a:prstGeom prst="rect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07" y="1894017"/>
            <a:ext cx="5199185" cy="30202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8592" y="681335"/>
            <a:ext cx="4953000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FF00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6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356" y="5181600"/>
            <a:ext cx="70984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ফিতনা-ফাসাদের কুফল</a:t>
            </a:r>
            <a:r>
              <a:rPr lang="bn-IN" sz="4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</a:t>
            </a:r>
            <a:r>
              <a:rPr lang="en-US" sz="4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েপ</a:t>
            </a:r>
            <a:r>
              <a:rPr lang="bn-IN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 </a:t>
            </a:r>
            <a:r>
              <a:rPr lang="bn-IN" sz="4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680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RK\Downloads\Music\floral-page-border-designs_195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161"/>
            <a:ext cx="9144000" cy="6894576"/>
          </a:xfrm>
          <a:prstGeom prst="rect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8" name="TextBox 7"/>
          <p:cNvSpPr txBox="1"/>
          <p:nvPr/>
        </p:nvSpPr>
        <p:spPr>
          <a:xfrm>
            <a:off x="480685" y="587514"/>
            <a:ext cx="9044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ফিতনা-ফাসাদ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ইসলামি বিধানঃ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665" y="3864114"/>
            <a:ext cx="5771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ফিতনা হত্যার চেয়েও জঘন্য।</a:t>
            </a:r>
            <a:endParaRPr lang="en-US" sz="40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657" y="4505980"/>
            <a:ext cx="7961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পৃথিবীতে শান্তি-শৃঙ্খলা হওয়ার পর তাতে তোমরা বিশৃঙ্খলা করো না।</a:t>
            </a:r>
            <a:endParaRPr lang="en-US" sz="4000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664" y="5094982"/>
            <a:ext cx="7980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তুমি পৃথিবীতে বিশৃঙ্খলা করতে চাইবে না। নিশ্চয়ই আল্লাহ বিশৃঙ্খলাসৃষ্টিকারীদের পছন্দ করেন না।</a:t>
            </a:r>
            <a:endParaRPr lang="en-US" sz="4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52" y="1252191"/>
            <a:ext cx="2739379" cy="17089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1295400"/>
            <a:ext cx="5323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এটি ইসলামি আদর্শের বিপরীত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1828800"/>
            <a:ext cx="3918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ইসলামে ইহা হারাম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2971800"/>
            <a:ext cx="4352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 সম্পর্কে আল্লাহ তায়ালা বলেন-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149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RK\Downloads\Music\floral-page-border-designs_195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161"/>
            <a:ext cx="9144000" cy="6894576"/>
          </a:xfrm>
          <a:prstGeom prst="rect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6" name="Down Arrow 15"/>
          <p:cNvSpPr/>
          <p:nvPr/>
        </p:nvSpPr>
        <p:spPr>
          <a:xfrm>
            <a:off x="685800" y="762000"/>
            <a:ext cx="7696200" cy="12954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ফিতনা-ফাসাদ প্রতিরোধ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উপায়ঃ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8200" y="2133600"/>
            <a:ext cx="7467600" cy="457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ross 17"/>
          <p:cNvSpPr/>
          <p:nvPr/>
        </p:nvSpPr>
        <p:spPr>
          <a:xfrm>
            <a:off x="762000" y="2590800"/>
            <a:ext cx="2438400" cy="33528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ফিতনা-ফাসাদের কুফল ও  পরিনতির ভয়াবহতা জানার মাধ্যমে 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429000" y="2590800"/>
            <a:ext cx="2438400" cy="3352800"/>
          </a:xfrm>
          <a:prstGeom prst="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ইসলামি বিধান মেনে , উত্তম গুনাবলীর অনুসরন ও সৎকর্মের মাধ্যমে সমাজে শান্তি প্রতিষ্টা করে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Cross 19"/>
          <p:cNvSpPr/>
          <p:nvPr/>
        </p:nvSpPr>
        <p:spPr>
          <a:xfrm>
            <a:off x="6019800" y="2590800"/>
            <a:ext cx="2438400" cy="3352800"/>
          </a:xfrm>
          <a:prstGeom prst="pl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সকলে মিলে এর বিরুদ্ধে প্রতিরোধ গড়ে  তুলে 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149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0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শ্রেণি অভীক্ষা </a:t>
            </a:r>
            <a:endParaRPr lang="en-GB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572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IN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ফিতনা অর্থ কী ? </a:t>
            </a:r>
          </a:p>
          <a:p>
            <a:r>
              <a:rPr lang="bn-IN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(ক)  অসাদুতা                         (খ) অরাজকতা                     (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) অহংকার                         (ঘ) অসভ্যতা 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19400" y="762000"/>
            <a:ext cx="264869" cy="2913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২. ফিতনাকে হত্যার চেয়েও জঘন্য বলা হয়েছে কেন ? </a:t>
            </a:r>
          </a:p>
          <a:p>
            <a:r>
              <a:rPr lang="bn-IN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(ক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) এর ফলে অসৎ মানুষের সৃষ্টি  হয় বলে                                                (খ) এর ফলে হত্যার প্রসার হয় বলে 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(গ) এর ফলে অসৎ মানুষ পাপ কাজের সুযোগ পায় বলে                                (ঘ) সৎ মানুষ চুপচাপ থাকে বলে 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4731" y="1905000"/>
            <a:ext cx="264869" cy="2913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52400" y="2286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৩. ফিতনা-ফাসাদের ইসলামি বিধান কী ?</a:t>
            </a:r>
          </a:p>
          <a:p>
            <a:r>
              <a:rPr lang="bn-IN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(ক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) হালাল                        (খ) হারাম                               (গ) মাকরুহ                                     (ঘ) মুবাহ </a:t>
            </a:r>
            <a:r>
              <a:rPr lang="bn-IN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402131" y="2609165"/>
            <a:ext cx="264869" cy="2913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61316" y="2971800"/>
            <a:ext cx="87302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৪. ফিতনা-ফাসাদের অন্তর্ভূক্ত – </a:t>
            </a:r>
          </a:p>
          <a:p>
            <a:pPr marL="400050" indent="-400050">
              <a:buFont typeface="+mj-lt"/>
              <a:buAutoNum type="romanLcPeriod"/>
            </a:pPr>
            <a:r>
              <a:rPr lang="bn-IN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সন্ত্রাস </a:t>
            </a:r>
          </a:p>
          <a:p>
            <a:pPr marL="400050" indent="-400050">
              <a:buFont typeface="+mj-lt"/>
              <a:buAutoNum type="romanLcPeriod"/>
            </a:pPr>
            <a:r>
              <a:rPr lang="bn-IN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খুন </a:t>
            </a:r>
          </a:p>
          <a:p>
            <a:pPr marL="400050" indent="-400050">
              <a:buFont typeface="+mj-lt"/>
              <a:buAutoNum type="romanLcPeriod"/>
            </a:pPr>
            <a:r>
              <a:rPr lang="bn-IN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জিহাদ </a:t>
            </a:r>
          </a:p>
          <a:p>
            <a:r>
              <a:rPr lang="bn-IN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  নিচের কোনটি সঠিক ? </a:t>
            </a:r>
          </a:p>
          <a:p>
            <a:r>
              <a:rPr lang="bn-IN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(ক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ii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(গ)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(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ii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GB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1000" y="4404849"/>
            <a:ext cx="264869" cy="2913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28600" y="47244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৫. ফিতনা-ফাসাদের পরিনতি- </a:t>
            </a:r>
          </a:p>
          <a:p>
            <a:pPr marL="400050" indent="-400050">
              <a:buFont typeface="+mj-lt"/>
              <a:buAutoNum type="romanLcPeriod"/>
            </a:pPr>
            <a:r>
              <a:rPr lang="bn-IN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সমাজে বিশৃঙখলা সৃষ্টি</a:t>
            </a:r>
          </a:p>
          <a:p>
            <a:pPr marL="400050" indent="-400050">
              <a:buFont typeface="+mj-lt"/>
              <a:buAutoNum type="romanLcPeriod"/>
            </a:pPr>
            <a:r>
              <a:rPr lang="bn-IN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মারাত্বক অপরাধ </a:t>
            </a:r>
          </a:p>
          <a:p>
            <a:pPr marL="400050" indent="-400050">
              <a:buFont typeface="+mj-lt"/>
              <a:buAutoNum type="romanLcPeriod"/>
            </a:pPr>
            <a:r>
              <a:rPr lang="bn-IN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অরাজকতা র জন্ম দেয় </a:t>
            </a:r>
            <a:r>
              <a:rPr lang="bn-BD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dirty="0" smtClean="0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নিচের কোনটি সঠিক ? </a:t>
            </a:r>
          </a:p>
          <a:p>
            <a:r>
              <a:rPr lang="bn-IN" dirty="0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(ক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ii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iii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         (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ii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GB" dirty="0">
              <a:solidFill>
                <a:srgbClr val="FF66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25931" y="6152042"/>
            <a:ext cx="264869" cy="2913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5487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40268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6.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ফিতনার  ফলে –</a:t>
            </a:r>
          </a:p>
          <a:p>
            <a:pPr marL="400050" indent="-400050">
              <a:buFont typeface="+mj-lt"/>
              <a:buAutoNum type="romanLcPeriod"/>
            </a:pPr>
            <a:r>
              <a:rPr lang="bn-IN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অন্যায়-অত্যাচারের দরজা খুলে যায় </a:t>
            </a:r>
          </a:p>
          <a:p>
            <a:pPr marL="400050" indent="-400050">
              <a:buFont typeface="+mj-lt"/>
              <a:buAutoNum type="romanLcPeriod"/>
            </a:pPr>
            <a:r>
              <a:rPr lang="bn-IN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ভয়-ভীতি আতংকের সৃশটি হয় </a:t>
            </a:r>
          </a:p>
          <a:p>
            <a:pPr marL="400050" indent="-400050">
              <a:buFont typeface="+mj-lt"/>
              <a:buAutoNum type="romanLcPeriod"/>
            </a:pPr>
            <a:r>
              <a:rPr lang="bn-IN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আইনশৃঙখলা পরিস্থিতি ভেঙে পড়ে </a:t>
            </a:r>
          </a:p>
          <a:p>
            <a:r>
              <a:rPr lang="bn-IN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  নিচের কোনটি সঠিক ? 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(ক)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ii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                     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100044" y="1689844"/>
            <a:ext cx="291356" cy="2913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52400" y="2713672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উদ্দীপকটি পড়ে ৭ ও ৮ নম্বর প্রশ্নের উত্তর দাওঃ </a:t>
            </a:r>
          </a:p>
          <a:p>
            <a:r>
              <a:rPr lang="bn-IN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রসুলপুর গ্রামে বহুদিন যাবত অন্যায় কাজ হয়ে আসছিল । প্রথমে কয়েকজন  যুবকের মধ্যে সীমাবদ্ধ থাকলে ও পরে পুরো      গ্রাম গ্রাস করে ফেলে । এরি অংশ হিসাবে রাফি নামক একটি ছেলে খুন হতে হয় সন্ত্রাসীদের হাতে । </a:t>
            </a:r>
          </a:p>
          <a:p>
            <a:r>
              <a:rPr lang="bn-IN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৭. রসুলপুর গ্রামের কার্যক্রমে কোনটির প্রকাশ লক্ষনীয় ? </a:t>
            </a:r>
          </a:p>
          <a:p>
            <a:r>
              <a:rPr lang="bn-IN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(ক)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হিংসা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     (খ) ফিতন-ফাসাদ   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(গ) গিবত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ঘ) অহংকার    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38400" y="3856672"/>
            <a:ext cx="291356" cy="2913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04800" y="4722674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৮. উক্ত কার্যক্রমের ফলে- </a:t>
            </a:r>
          </a:p>
          <a:p>
            <a:pPr marL="400050" indent="-400050">
              <a:buFont typeface="+mj-lt"/>
              <a:buAutoNum type="romanLcPeriod"/>
            </a:pPr>
            <a:r>
              <a:rPr lang="bn-IN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সমাজের ঐক্য-সংহতি বিনষ্ট হয় 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00050" indent="-400050">
              <a:buFont typeface="+mj-lt"/>
              <a:buAutoNum type="romanLcPeriod"/>
            </a:pPr>
            <a:r>
              <a:rPr lang="bn-IN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মানুষের জীবনের কোন নিরাপত্তা থাকেনা </a:t>
            </a:r>
          </a:p>
          <a:p>
            <a:pPr marL="400050" indent="-400050">
              <a:buFont typeface="+mj-lt"/>
              <a:buAutoNum type="romanLcPeriod"/>
            </a:pPr>
            <a:r>
              <a:rPr lang="bn-IN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মানুষের অর্থ-সম্পদ হ্রাস পায় </a:t>
            </a:r>
          </a:p>
          <a:p>
            <a:r>
              <a:rPr lang="bn-IN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নিচের কোনটি সঠিক ? 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 (ক)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70644" y="6185644"/>
            <a:ext cx="291356" cy="2913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4746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RK\Downloads\Music\floral-page-border-designs_195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"/>
            <a:ext cx="9144000" cy="6833616"/>
          </a:xfrm>
          <a:prstGeom prst="rect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Rectangle 3"/>
          <p:cNvSpPr/>
          <p:nvPr/>
        </p:nvSpPr>
        <p:spPr>
          <a:xfrm>
            <a:off x="2438400" y="685800"/>
            <a:ext cx="457314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FF00"/>
            </a:solidFill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/>
            <a:r>
              <a:rPr lang="bn-BD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dirty="0"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9617" y="2387025"/>
            <a:ext cx="4556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ফিতনা-ফাসাদ শব্দের অর্থ কী?</a:t>
            </a:r>
            <a:endParaRPr lang="bn-BD" sz="54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8282" y="4901625"/>
            <a:ext cx="888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ফিতনা-ফাসাদ</a:t>
            </a:r>
            <a:r>
              <a:rPr lang="bn-IN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৩টি </a:t>
            </a:r>
            <a:r>
              <a:rPr lang="en-US" sz="32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কূফল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3163669"/>
            <a:ext cx="8881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ফিতনা-ফাসাদের </a:t>
            </a:r>
            <a:r>
              <a:rPr lang="en-US" sz="3200" dirty="0" err="1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সমার্থক</a:t>
            </a:r>
            <a:r>
              <a:rPr lang="en-US" sz="32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60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5400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0172" y="3987225"/>
            <a:ext cx="5397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GB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ফিতনা হত্যার চেয়ে ও জঘন্য কেন ?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819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RK\Downloads\Music\floral-page-border-designs_195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6576"/>
            <a:ext cx="9144000" cy="6894576"/>
          </a:xfrm>
          <a:prstGeom prst="rect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4" name="Picture 3" descr="E:\welcome notes\duplex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54" y="601801"/>
            <a:ext cx="7644246" cy="563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54479" y="-1440"/>
            <a:ext cx="9144000" cy="22159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3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“বাড়ীর কাজ”</a:t>
            </a:r>
            <a:endParaRPr lang="bn-BD" sz="138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800600"/>
            <a:ext cx="7994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ফিতনা-ফাসাদের কুফল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</a:t>
            </a: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ারগুলো লিখে আনবে 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4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C:\Users\SARK\Downloads\Music\floral-page-border-designs_195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984" y="-36576"/>
            <a:ext cx="9144000" cy="6894576"/>
          </a:xfrm>
          <a:prstGeom prst="rect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TextBox 5"/>
          <p:cNvSpPr txBox="1"/>
          <p:nvPr/>
        </p:nvSpPr>
        <p:spPr>
          <a:xfrm>
            <a:off x="1722164" y="1143000"/>
            <a:ext cx="487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86600" y="4901299"/>
            <a:ext cx="229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67516" y="2819400"/>
            <a:ext cx="76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7" descr="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335">
            <a:off x="103816" y="5397858"/>
            <a:ext cx="756743" cy="1572571"/>
          </a:xfrm>
          <a:prstGeom prst="rect">
            <a:avLst/>
          </a:prstGeom>
        </p:spPr>
      </p:pic>
      <p:pic>
        <p:nvPicPr>
          <p:cNvPr id="19" name="Picture 18" descr="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8636">
            <a:off x="8210478" y="5299593"/>
            <a:ext cx="756743" cy="15725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43000" y="2362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itle 23"/>
          <p:cNvSpPr txBox="1">
            <a:spLocks/>
          </p:cNvSpPr>
          <p:nvPr/>
        </p:nvSpPr>
        <p:spPr>
          <a:xfrm>
            <a:off x="-152401" y="2512007"/>
            <a:ext cx="1828800" cy="2054360"/>
          </a:xfrm>
          <a:prstGeom prst="star24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</a:p>
        </p:txBody>
      </p:sp>
      <p:sp>
        <p:nvSpPr>
          <p:cNvPr id="22" name="24-Point Star 21"/>
          <p:cNvSpPr/>
          <p:nvPr/>
        </p:nvSpPr>
        <p:spPr>
          <a:xfrm>
            <a:off x="1143000" y="4915996"/>
            <a:ext cx="1676400" cy="2014865"/>
          </a:xfrm>
          <a:prstGeom prst="star24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ল্লা</a:t>
            </a:r>
            <a:endParaRPr lang="en-US" sz="6000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24-Point Star 22"/>
          <p:cNvSpPr/>
          <p:nvPr/>
        </p:nvSpPr>
        <p:spPr>
          <a:xfrm>
            <a:off x="6934200" y="4997468"/>
            <a:ext cx="1988026" cy="1851922"/>
          </a:xfrm>
          <a:prstGeom prst="star24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24-Point Star 23"/>
          <p:cNvSpPr/>
          <p:nvPr/>
        </p:nvSpPr>
        <p:spPr>
          <a:xfrm>
            <a:off x="7471013" y="2705213"/>
            <a:ext cx="1947818" cy="1790587"/>
          </a:xfrm>
          <a:prstGeom prst="star24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24-Point Star 24"/>
          <p:cNvSpPr/>
          <p:nvPr/>
        </p:nvSpPr>
        <p:spPr>
          <a:xfrm>
            <a:off x="709269" y="152400"/>
            <a:ext cx="3319806" cy="1812560"/>
          </a:xfrm>
          <a:prstGeom prst="star24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16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16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ল্লা</a:t>
            </a:r>
            <a:r>
              <a:rPr lang="bn-IN" sz="1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হহ</a:t>
            </a:r>
            <a:endParaRPr lang="en-US" sz="1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4-Point Star 25"/>
          <p:cNvSpPr/>
          <p:nvPr/>
        </p:nvSpPr>
        <p:spPr>
          <a:xfrm>
            <a:off x="4029074" y="-162012"/>
            <a:ext cx="1905000" cy="1767739"/>
          </a:xfrm>
          <a:prstGeom prst="star24">
            <a:avLst/>
          </a:prstGeom>
          <a:solidFill>
            <a:srgbClr val="7030A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</a:t>
            </a:r>
            <a:endParaRPr lang="en-US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24-Point Star 26"/>
          <p:cNvSpPr/>
          <p:nvPr/>
        </p:nvSpPr>
        <p:spPr>
          <a:xfrm>
            <a:off x="7479028" y="2700835"/>
            <a:ext cx="1981200" cy="1812560"/>
          </a:xfrm>
          <a:prstGeom prst="star24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endParaRPr lang="en-US" sz="600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24-Point Star 27"/>
          <p:cNvSpPr/>
          <p:nvPr/>
        </p:nvSpPr>
        <p:spPr>
          <a:xfrm>
            <a:off x="7011969" y="152400"/>
            <a:ext cx="1981200" cy="1812560"/>
          </a:xfrm>
          <a:prstGeom prst="star24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155" y="952733"/>
            <a:ext cx="6529485" cy="5219467"/>
          </a:xfrm>
          <a:prstGeom prst="rect">
            <a:avLst/>
          </a:prstGeom>
        </p:spPr>
      </p:pic>
      <p:pic>
        <p:nvPicPr>
          <p:cNvPr id="30" name="Picture 13" descr="dove gif photo: White Wing Dove flying-dove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774">
            <a:off x="-149311" y="4542239"/>
            <a:ext cx="1717166" cy="1328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3" descr="dove gif photo: White Wing Dove flying-dove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774">
            <a:off x="-149314" y="462345"/>
            <a:ext cx="1717166" cy="1328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3" descr="dove gif photo: White Wing Dove flying-dove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774">
            <a:off x="2703184" y="5507762"/>
            <a:ext cx="1717166" cy="1328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3" descr="dove gif photo: White Wing Dove flying-dove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774">
            <a:off x="2922084" y="-72607"/>
            <a:ext cx="1717166" cy="1328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3" descr="dove gif photo: White Wing Dove flying-dove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774">
            <a:off x="5897294" y="605220"/>
            <a:ext cx="1717166" cy="1328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3" descr="dove gif photo: White Wing Dove flying-dove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774">
            <a:off x="6205075" y="4848974"/>
            <a:ext cx="1717166" cy="1328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24-Point Star 35"/>
          <p:cNvSpPr/>
          <p:nvPr/>
        </p:nvSpPr>
        <p:spPr>
          <a:xfrm>
            <a:off x="4029074" y="5111323"/>
            <a:ext cx="1828800" cy="1899076"/>
          </a:xfrm>
          <a:prstGeom prst="star24">
            <a:avLst/>
          </a:prstGeom>
          <a:solidFill>
            <a:srgbClr val="7030A0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</a:t>
            </a:r>
            <a:endParaRPr lang="en-US" sz="6000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371600" y="1371600"/>
            <a:ext cx="5775937" cy="1575736"/>
          </a:xfrm>
          <a:prstGeom prst="down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2819400" y="13716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পাঠে অংশগ্রহণ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করার জন্য-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90800" y="2895600"/>
            <a:ext cx="3145589" cy="1338773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635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xit" presetSubtype="1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xit" presetSubtype="4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2" presetClass="exit" presetSubtype="4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67" presetID="2" presetClass="exit" presetSubtype="4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000"/>
                            </p:stCondLst>
                            <p:childTnLst>
                              <p:par>
                                <p:cTn id="72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6000"/>
                            </p:stCondLst>
                            <p:childTnLst>
                              <p:par>
                                <p:cTn id="85" presetID="2" presetClass="exit" presetSubtype="4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8000"/>
                            </p:stCondLst>
                            <p:childTnLst>
                              <p:par>
                                <p:cTn id="9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1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2" presetClass="exit" presetSubtype="1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4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10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3" presetID="2" presetClass="exit" presetSubtype="4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3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10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2" presetID="2" presetClass="exit" presetSubtype="4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7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2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2" presetClass="exit" presetSubtype="1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000"/>
                            </p:stCondLst>
                            <p:childTnLst>
                              <p:par>
                                <p:cTn id="20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000"/>
                            </p:stCondLst>
                            <p:childTnLst>
                              <p:par>
                                <p:cTn id="214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2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10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36" grpId="0" animBg="1"/>
      <p:bldP spid="36" grpId="1" animBg="1"/>
      <p:bldP spid="36" grpId="2" animBg="1"/>
      <p:bldP spid="36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1" cy="70866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"/>
            <a:ext cx="4038600" cy="3252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ight Arrow 6"/>
          <p:cNvSpPr/>
          <p:nvPr/>
        </p:nvSpPr>
        <p:spPr>
          <a:xfrm>
            <a:off x="381038" y="-43231"/>
            <a:ext cx="4495762" cy="2024431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উপস্থাপনায়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510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52400" y="4211122"/>
            <a:ext cx="4527884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রফিকুল ইসলাম</a:t>
            </a:r>
            <a:endParaRPr lang="bn-BD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BD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আব্দুল আহাদ </a:t>
            </a:r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 ব</a:t>
            </a:r>
            <a:r>
              <a:rPr lang="bn-IN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িদ্যালয়</a:t>
            </a:r>
            <a:r>
              <a:rPr lang="bn-BD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লক্ষ্ণীপুর,লালাবাজার,দক্ষিণ সুরমা,সিলেট </a:t>
            </a:r>
            <a:endParaRPr lang="bn-BD" sz="28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মোবাইল-০১</a:t>
            </a:r>
            <a:r>
              <a:rPr lang="bn-IN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৭১৬৭৮৪৭০৪</a:t>
            </a:r>
            <a:r>
              <a:rPr lang="bn-IN" sz="2800" b="1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mawlanarofik78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57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752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C:\Users\SARK\Downloads\Music\floral-page-border-designs_195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8" y="115824"/>
            <a:ext cx="9144000" cy="6894576"/>
          </a:xfrm>
          <a:prstGeom prst="rect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41254"/>
            <a:ext cx="7772400" cy="5638799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219200" y="666381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5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632" y="6164759"/>
            <a:ext cx="8202168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অরাজকতা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ওবিশৃঙ্খলা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" y="6073914"/>
            <a:ext cx="7848600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*এ </a:t>
            </a:r>
            <a:r>
              <a:rPr lang="en-US" sz="40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অরাজকতা</a:t>
            </a:r>
            <a:r>
              <a:rPr lang="en-US" sz="4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ওবিশৃঙ্খলাকে</a:t>
            </a:r>
            <a:r>
              <a:rPr lang="en-US" sz="4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226314"/>
            <a:ext cx="813054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4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এঅরাজকতা</a:t>
            </a:r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ওবিশৃঙ্খলাকে</a:t>
            </a:r>
            <a:r>
              <a:rPr lang="en-US" sz="4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ফিতনা-ফ্যাসাদ</a:t>
            </a:r>
            <a:r>
              <a:rPr lang="en-US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800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RK\Downloads\Music\floral-page-border-designs_195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8" y="24384"/>
            <a:ext cx="9144000" cy="6894576"/>
          </a:xfrm>
          <a:prstGeom prst="rect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19807" y="381000"/>
            <a:ext cx="81669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00" y="4767352"/>
            <a:ext cx="4267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ফিতনা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ফাসাদ </a:t>
            </a:r>
            <a:r>
              <a:rPr lang="en-US" sz="11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11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76200" y="1590837"/>
            <a:ext cx="9076038" cy="3743163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ইসলাম ও নৈতিক শিক্ষা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অধ্যায় শিরোনামঃ আখলাক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অধ্যায়ঃ চতুর্থ                                            শ্রেণিঃ দশম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20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             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সময়ঃ ৪০ মিনিট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পৃষ্টাঃ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১৪৫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146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তারিখঃ 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477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RK\Downloads\Music\floral-page-border-designs_195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8" y="82804"/>
            <a:ext cx="9144000" cy="6894576"/>
          </a:xfrm>
          <a:prstGeom prst="rect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TextBox 3"/>
          <p:cNvSpPr txBox="1"/>
          <p:nvPr/>
        </p:nvSpPr>
        <p:spPr>
          <a:xfrm>
            <a:off x="687645" y="838200"/>
            <a:ext cx="7846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7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309" y="2000417"/>
            <a:ext cx="74222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ফিতনা-ফাসাদ</a:t>
            </a:r>
            <a:r>
              <a:rPr lang="bn-BD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পরিচয় দিতে পারবে।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009" y="2895600"/>
            <a:ext cx="8544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BD" sz="44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ফিতনা-ফাসাদের </a:t>
            </a:r>
            <a:r>
              <a:rPr lang="bn-BD" sz="4400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কুফল বর্ণনা করতে পারবে।</a:t>
            </a:r>
            <a:endParaRPr lang="en-US" sz="44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45" y="3757505"/>
            <a:ext cx="8456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ফিতনা-ফাসাদ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ইসলামের বিধান ব্যাখ্যা </a:t>
            </a:r>
            <a:r>
              <a:rPr lang="bn-IN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009" y="5334000"/>
            <a:ext cx="8078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ফিতনা-ফাসাদের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ব্যবস্থা বলতে 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54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RK\Downloads\Music\floral-page-border-designs_195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"/>
            <a:ext cx="9152238" cy="6894576"/>
          </a:xfrm>
          <a:prstGeom prst="rect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9" name="Flowchart: Connector 8"/>
          <p:cNvSpPr/>
          <p:nvPr/>
        </p:nvSpPr>
        <p:spPr>
          <a:xfrm>
            <a:off x="2626653" y="1558396"/>
            <a:ext cx="198372" cy="198372"/>
          </a:xfrm>
          <a:prstGeom prst="flowChartConnector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0" name="TextBox 9"/>
          <p:cNvSpPr txBox="1"/>
          <p:nvPr/>
        </p:nvSpPr>
        <p:spPr>
          <a:xfrm>
            <a:off x="1600200" y="540603"/>
            <a:ext cx="6906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ফিতনা-ফাসাদের শাব্দিক অর্থ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="" xmlns:p14="http://schemas.microsoft.com/office/powerpoint/2010/main" val="4059399205"/>
              </p:ext>
            </p:extLst>
          </p:nvPr>
        </p:nvGraphicFramePr>
        <p:xfrm>
          <a:off x="1430214" y="1011495"/>
          <a:ext cx="9237785" cy="584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Flowchart: Connector 11"/>
          <p:cNvSpPr/>
          <p:nvPr/>
        </p:nvSpPr>
        <p:spPr>
          <a:xfrm>
            <a:off x="3059463" y="1653414"/>
            <a:ext cx="45719" cy="45719"/>
          </a:xfrm>
          <a:prstGeom prst="flowChartConnector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</p:spTree>
    <p:extLst>
      <p:ext uri="{BB962C8B-B14F-4D97-AF65-F5344CB8AC3E}">
        <p14:creationId xmlns="" xmlns:p14="http://schemas.microsoft.com/office/powerpoint/2010/main" val="365778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805D11F-2A1C-4F58-88E4-8DF7B9395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>
                                            <p:graphicEl>
                                              <a:dgm id="{4805D11F-2A1C-4F58-88E4-8DF7B9395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graphicEl>
                                              <a:dgm id="{4805D11F-2A1C-4F58-88E4-8DF7B9395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>
                                            <p:graphicEl>
                                              <a:dgm id="{4805D11F-2A1C-4F58-88E4-8DF7B9395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76A3C98-E79F-4191-93F9-00B0F6FD6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graphicEl>
                                              <a:dgm id="{276A3C98-E79F-4191-93F9-00B0F6FD6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graphicEl>
                                              <a:dgm id="{276A3C98-E79F-4191-93F9-00B0F6FD6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graphicEl>
                                              <a:dgm id="{276A3C98-E79F-4191-93F9-00B0F6FD6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ED4A5DE-0D35-4BBE-BBF8-1F3B91BA2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>
                                            <p:graphicEl>
                                              <a:dgm id="{7ED4A5DE-0D35-4BBE-BBF8-1F3B91BA2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graphicEl>
                                              <a:dgm id="{7ED4A5DE-0D35-4BBE-BBF8-1F3B91BA2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graphicEl>
                                              <a:dgm id="{7ED4A5DE-0D35-4BBE-BBF8-1F3B91BA2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1C67FBE-A9CE-4F00-AF5F-E65DC0F6D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>
                                            <p:graphicEl>
                                              <a:dgm id="{A1C67FBE-A9CE-4F00-AF5F-E65DC0F6DC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graphicEl>
                                              <a:dgm id="{A1C67FBE-A9CE-4F00-AF5F-E65DC0F6D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graphicEl>
                                              <a:dgm id="{A1C67FBE-A9CE-4F00-AF5F-E65DC0F6D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DDBA1C6-1CAD-4E95-90D9-5CAC1B97A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>
                                            <p:graphicEl>
                                              <a:dgm id="{1DDBA1C6-1CAD-4E95-90D9-5CAC1B97A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graphicEl>
                                              <a:dgm id="{1DDBA1C6-1CAD-4E95-90D9-5CAC1B97A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graphicEl>
                                              <a:dgm id="{1DDBA1C6-1CAD-4E95-90D9-5CAC1B97A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0952A33-1B0C-440A-BDA9-221BEA5E2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>
                                            <p:graphicEl>
                                              <a:dgm id="{C0952A33-1B0C-440A-BDA9-221BEA5E2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>
                                            <p:graphicEl>
                                              <a:dgm id="{C0952A33-1B0C-440A-BDA9-221BEA5E2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>
                                            <p:graphicEl>
                                              <a:dgm id="{C0952A33-1B0C-440A-BDA9-221BEA5E2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A949BC9-E55B-42C6-8DE8-854C89B7C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>
                                            <p:graphicEl>
                                              <a:dgm id="{5A949BC9-E55B-42C6-8DE8-854C89B7C7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>
                                            <p:graphicEl>
                                              <a:dgm id="{5A949BC9-E55B-42C6-8DE8-854C89B7C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>
                                            <p:graphicEl>
                                              <a:dgm id="{5A949BC9-E55B-42C6-8DE8-854C89B7C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4E44EA3-C166-4189-9133-A46A53160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>
                                            <p:graphicEl>
                                              <a:dgm id="{44E44EA3-C166-4189-9133-A46A53160F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>
                                            <p:graphicEl>
                                              <a:dgm id="{44E44EA3-C166-4189-9133-A46A53160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>
                                            <p:graphicEl>
                                              <a:dgm id="{44E44EA3-C166-4189-9133-A46A53160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BF1433-951F-45C5-9015-626212AC7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>
                                            <p:graphicEl>
                                              <a:dgm id="{E5BF1433-951F-45C5-9015-626212AC7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>
                                            <p:graphicEl>
                                              <a:dgm id="{E5BF1433-951F-45C5-9015-626212AC7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>
                                            <p:graphicEl>
                                              <a:dgm id="{E5BF1433-951F-45C5-9015-626212AC7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0363CA2-835C-40EA-BE29-8D5296BD1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>
                                            <p:graphicEl>
                                              <a:dgm id="{20363CA2-835C-40EA-BE29-8D5296BD10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>
                                            <p:graphicEl>
                                              <a:dgm id="{20363CA2-835C-40EA-BE29-8D5296BD1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>
                                            <p:graphicEl>
                                              <a:dgm id="{20363CA2-835C-40EA-BE29-8D5296BD1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7EF3E0F-EC65-4B0D-8711-740D00515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1">
                                            <p:graphicEl>
                                              <a:dgm id="{87EF3E0F-EC65-4B0D-8711-740D005157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>
                                            <p:graphicEl>
                                              <a:dgm id="{87EF3E0F-EC65-4B0D-8711-740D00515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>
                                            <p:graphicEl>
                                              <a:dgm id="{87EF3E0F-EC65-4B0D-8711-740D00515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1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RK\Downloads\Music\floral-page-border-designs_195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8" y="24384"/>
            <a:ext cx="9144000" cy="6894576"/>
          </a:xfrm>
          <a:prstGeom prst="rect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5" name="TextBox 4"/>
          <p:cNvSpPr txBox="1"/>
          <p:nvPr/>
        </p:nvSpPr>
        <p:spPr>
          <a:xfrm>
            <a:off x="849824" y="2152233"/>
            <a:ext cx="78369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 পরিভাষায় ফিতনা-ফাসাদ বলতে বিশৃঙ্খলা-বিপর্যয় সৃষ্টি বুঝায়।অর্থাৎ সুশৃঙ্খল ও শান্তিপূর্ণ অবস্থার বিপরীত অরাজক পরিস্থিতিই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ফিতনা-ফাসাদ।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743200" y="914400"/>
            <a:ext cx="41148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পরিভাষায়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832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C:\Users\SARK\Downloads\Music\floral-page-border-designs_195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8" y="24384"/>
            <a:ext cx="9144000" cy="6894576"/>
          </a:xfrm>
          <a:prstGeom prst="rect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TextBox 3"/>
          <p:cNvSpPr txBox="1"/>
          <p:nvPr/>
        </p:nvSpPr>
        <p:spPr>
          <a:xfrm>
            <a:off x="914400" y="2362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16895" y="1828800"/>
            <a:ext cx="3262610" cy="326261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209800" y="145252"/>
            <a:ext cx="49530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 algn="ctr"/>
            <a:r>
              <a:rPr lang="bn-BD" sz="80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 </a:t>
            </a:r>
            <a:r>
              <a:rPr lang="bn-IN" sz="8000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66FF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0292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ফিতনা-ফাসাদ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 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963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ARK\Downloads\Music\floral-page-border-designs_195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8" y="24384"/>
            <a:ext cx="9144000" cy="6894576"/>
          </a:xfrm>
          <a:prstGeom prst="rect">
            <a:avLst/>
          </a:prstGeom>
          <a:noFill/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2380794564"/>
              </p:ext>
            </p:extLst>
          </p:nvPr>
        </p:nvGraphicFramePr>
        <p:xfrm>
          <a:off x="667661" y="1294450"/>
          <a:ext cx="7825153" cy="5498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02324" y="1074003"/>
            <a:ext cx="7151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ফিতনা-ফাসাদের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754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E8178D-CA58-477E-A60B-5EEB656B6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F9E8178D-CA58-477E-A60B-5EEB656B6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F0D4E0-6553-4F16-A69F-F29DAFC19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12F0D4E0-6553-4F16-A69F-F29DAFC19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D9EBEE-240A-4047-AAA2-D2F3F9810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55D9EBEE-240A-4047-AAA2-D2F3F9810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8A8B24-CD14-463E-A918-642FBA27A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9B8A8B24-CD14-463E-A918-642FBA27AA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2141DA-A3B6-4D45-8B99-4A4800AC9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902141DA-A3B6-4D45-8B99-4A4800AC91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994A8E-6C85-4CEB-A3A5-0702B6154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9E994A8E-6C85-4CEB-A3A5-0702B61548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9926BB-8DAB-4978-A5D9-88C24ECA0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779926BB-8DAB-4978-A5D9-88C24ECA0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0CE036-DE13-4A7B-A3D9-12F825A04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4F0CE036-DE13-4A7B-A3D9-12F825A04B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8F205F-B919-4E0F-A534-4EA7EAC30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B48F205F-B919-4E0F-A534-4EA7EAC30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755</Words>
  <Application>Microsoft Office PowerPoint</Application>
  <PresentationFormat>On-screen Show (4:3)</PresentationFormat>
  <Paragraphs>124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K.A.T.I</dc:creator>
  <cp:lastModifiedBy>PC</cp:lastModifiedBy>
  <cp:revision>82</cp:revision>
  <dcterms:created xsi:type="dcterms:W3CDTF">2006-08-16T00:00:00Z</dcterms:created>
  <dcterms:modified xsi:type="dcterms:W3CDTF">2020-04-09T06:57:20Z</dcterms:modified>
</cp:coreProperties>
</file>