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3" r:id="rId3"/>
    <p:sldId id="257" r:id="rId4"/>
    <p:sldId id="26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4" r:id="rId13"/>
    <p:sldId id="335" r:id="rId14"/>
    <p:sldId id="336" r:id="rId15"/>
    <p:sldId id="337" r:id="rId16"/>
    <p:sldId id="300" r:id="rId17"/>
    <p:sldId id="331" r:id="rId18"/>
    <p:sldId id="33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39" autoAdjust="0"/>
    <p:restoredTop sz="92115" autoAdjust="0"/>
  </p:normalViewPr>
  <p:slideViewPr>
    <p:cSldViewPr>
      <p:cViewPr>
        <p:scale>
          <a:sx n="100" d="100"/>
          <a:sy n="100" d="100"/>
        </p:scale>
        <p:origin x="-270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4F8F-0CB9-48B1-830B-F01C90D51908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C867-A9AF-4709-9115-F895943BC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8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28575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0" t="40845" r="52425" b="54150"/>
          <a:stretch/>
        </p:blipFill>
        <p:spPr bwMode="auto">
          <a:xfrm>
            <a:off x="533400" y="5181600"/>
            <a:ext cx="7696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83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7" t="46226" r="49204" b="47541"/>
          <a:stretch/>
        </p:blipFill>
        <p:spPr bwMode="auto">
          <a:xfrm>
            <a:off x="247650" y="4876800"/>
            <a:ext cx="861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-76200"/>
            <a:ext cx="843915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51508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ফেলবো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করণীয়ঃ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65456"/>
            <a:ext cx="7223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r>
              <a:rPr lang="bn-I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কাটবোনা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লাগাবো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322"/>
            <a:ext cx="457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1752600" y="3568422"/>
            <a:ext cx="1219200" cy="1219200"/>
          </a:xfrm>
          <a:prstGeom prst="mathMultiply">
            <a:avLst>
              <a:gd name="adj1" fmla="val 120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06322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81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সবাইকে বেশি বেশি বৃক্ষরোপণে উত্সাহিত করা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1317486"/>
            <a:ext cx="8772524" cy="50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759" y="637997"/>
            <a:ext cx="468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dirty="0">
                <a:latin typeface="NikoshBAN" pitchFamily="2" charset="0"/>
                <a:cs typeface="NikoshBAN" pitchFamily="2" charset="0"/>
              </a:rPr>
              <a:t>জনসচেতনতা বৃদ্ধি করা।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425" y="1676400"/>
            <a:ext cx="459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 বাতি নিভিয়ে </a:t>
            </a:r>
            <a:endParaRPr lang="en-IN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275" y="2459504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গাড়িতে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চড়ার পরিবর্তে যতটা সম্ভব হেঁটে বা সাইকেল ব্যবহার করে আমরা প্রাকৃতিক সম্পদ সংরক্ষণ করতে পারি।</a:t>
            </a:r>
            <a:endParaRPr lang="en-IN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275" y="4343400"/>
            <a:ext cx="5856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 পানির কল বন্ধ </a:t>
            </a:r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??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। </a:t>
            </a:r>
            <a:endParaRPr lang="en-IN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68138" r="35342" b="9094"/>
          <a:stretch/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62400" y="2895600"/>
            <a:ext cx="1219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48200" y="3124200"/>
            <a:ext cx="5334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4800600"/>
            <a:ext cx="685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8200" y="3810000"/>
            <a:ext cx="5334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72854" r="35342" b="9094"/>
          <a:stretch/>
        </p:blipFill>
        <p:spPr bwMode="auto">
          <a:xfrm>
            <a:off x="-9525" y="1314450"/>
            <a:ext cx="9144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76200"/>
            <a:ext cx="4495801" cy="1107996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05800" cy="1323439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1828800"/>
            <a:ext cx="9144000" cy="515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4038600"/>
            <a:ext cx="6477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রুপু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4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rgbClr val="00B05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85750"/>
            <a:ext cx="3886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9211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2580" r="41221" b="69311"/>
          <a:stretch/>
        </p:blipFill>
        <p:spPr bwMode="auto">
          <a:xfrm>
            <a:off x="228600" y="655141"/>
            <a:ext cx="8553450" cy="11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4625" y="197941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790700"/>
            <a:ext cx="86867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575" y="1524000"/>
            <a:ext cx="8229600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ধ্যায়ঃ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ঠঃ3-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দুষণরোধ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 পরিবেশ সংরক্ষণ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: ৪2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550" y="914400"/>
            <a:ext cx="2771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342" y="2667000"/>
            <a:ext cx="7818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11.3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.1-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ও উন্নয়নে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t="31960" r="38438" b="50271"/>
          <a:stretch/>
        </p:blipFill>
        <p:spPr bwMode="auto">
          <a:xfrm>
            <a:off x="381000" y="1219200"/>
            <a:ext cx="8534400" cy="52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100" y="13915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5" t="52482" r="39311" b="17110"/>
          <a:stretch/>
        </p:blipFill>
        <p:spPr bwMode="auto">
          <a:xfrm>
            <a:off x="76200" y="985837"/>
            <a:ext cx="89154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29183" r="50723" b="64995"/>
          <a:stretch/>
        </p:blipFill>
        <p:spPr bwMode="auto">
          <a:xfrm>
            <a:off x="152400" y="1524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52625"/>
            <a:ext cx="8839200" cy="42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57400"/>
            <a:ext cx="1752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2895600" cy="1019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36262" r="52286" b="59920"/>
          <a:stretch/>
        </p:blipFill>
        <p:spPr bwMode="auto">
          <a:xfrm>
            <a:off x="0" y="1028045"/>
            <a:ext cx="8686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করণীয়ঃ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25817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178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WALTON</cp:lastModifiedBy>
  <cp:revision>164</cp:revision>
  <dcterms:created xsi:type="dcterms:W3CDTF">2006-08-16T00:00:00Z</dcterms:created>
  <dcterms:modified xsi:type="dcterms:W3CDTF">2020-07-03T09:22:25Z</dcterms:modified>
</cp:coreProperties>
</file>