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4" r:id="rId4"/>
    <p:sldId id="301" r:id="rId5"/>
    <p:sldId id="259" r:id="rId6"/>
    <p:sldId id="299" r:id="rId7"/>
    <p:sldId id="305" r:id="rId8"/>
    <p:sldId id="306" r:id="rId9"/>
    <p:sldId id="307" r:id="rId10"/>
    <p:sldId id="300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660"/>
  </p:normalViewPr>
  <p:slideViewPr>
    <p:cSldViewPr>
      <p:cViewPr>
        <p:scale>
          <a:sx n="100" d="100"/>
          <a:sy n="100" d="100"/>
        </p:scale>
        <p:origin x="-324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4E1B-6B4D-4BF4-85CF-E5FA98B680B8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4704-E83D-43F1-B406-262E8235B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76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07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3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70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38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52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0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5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85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8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96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90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5CE6-5EE8-4CDF-A156-D6A283B4DECF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7" y="109081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Khagrachari</a:t>
            </a:r>
            <a:r>
              <a:rPr lang="en-US" sz="6000" b="1" dirty="0" smtClean="0"/>
              <a:t> Online School</a:t>
            </a:r>
            <a:endParaRPr lang="en-IN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3" y="1070884"/>
            <a:ext cx="8768233" cy="58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2766" r="39921" b="11463"/>
          <a:stretch/>
        </p:blipFill>
        <p:spPr bwMode="auto">
          <a:xfrm>
            <a:off x="107504" y="2276872"/>
            <a:ext cx="87129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9411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Discussion about paragraph.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6831105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day one word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1D3F8F-27D9-4805-AC5D-1A6CE15CAE6E}"/>
              </a:ext>
            </a:extLst>
          </p:cNvPr>
          <p:cNvSpPr txBox="1"/>
          <p:nvPr/>
        </p:nvSpPr>
        <p:spPr>
          <a:xfrm>
            <a:off x="1259631" y="1967356"/>
            <a:ext cx="22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1430"/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35187" y="2233659"/>
            <a:ext cx="1237130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1D3F8F-27D9-4805-AC5D-1A6CE15CAE6E}"/>
              </a:ext>
            </a:extLst>
          </p:cNvPr>
          <p:cNvSpPr txBox="1"/>
          <p:nvPr/>
        </p:nvSpPr>
        <p:spPr>
          <a:xfrm>
            <a:off x="5292080" y="2044300"/>
            <a:ext cx="23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402" y="3429000"/>
            <a:ext cx="51054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Sentence making: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3003" y="4437112"/>
            <a:ext cx="8544199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/>
              <a:t>We feel proud for our cricket team.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502" y="1484784"/>
            <a:ext cx="5112568" cy="110799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Home Task</a:t>
            </a:r>
            <a:endParaRPr lang="en-IN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342" y="357301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cs typeface="Times New Roman" pitchFamily="18" charset="0"/>
              </a:rPr>
              <a:t>Write ‘</a:t>
            </a:r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Activity F’ </a:t>
            </a:r>
            <a:r>
              <a:rPr lang="en-US" sz="5400" b="1" dirty="0" smtClean="0">
                <a:cs typeface="Times New Roman" pitchFamily="18" charset="0"/>
              </a:rPr>
              <a:t>in your exercise book..</a:t>
            </a:r>
            <a:endParaRPr lang="en-US" sz="5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73325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Good Bye</a:t>
            </a:r>
            <a:endParaRPr lang="en-IN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9392"/>
            <a:ext cx="87849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Rupa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Mollik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Rupu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smtClean="0"/>
              <a:t>T and T gate 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Khagrachar</a:t>
            </a:r>
            <a:r>
              <a:rPr lang="en-US" sz="3600" dirty="0" err="1" smtClean="0"/>
              <a:t>i</a:t>
            </a:r>
            <a:r>
              <a:rPr lang="en-US" sz="3600" dirty="0" smtClean="0"/>
              <a:t>.</a:t>
            </a:r>
          </a:p>
        </p:txBody>
      </p:sp>
      <p:pic>
        <p:nvPicPr>
          <p:cNvPr id="1026" name="Picture 2" descr="C:\Users\WALTON\Desktop\Rupa Mollik Rupu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288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766" y="1340768"/>
            <a:ext cx="541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7030A0"/>
                </a:solidFill>
              </a:rPr>
              <a:t>Today’s Lesson is----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        Sport</a:t>
            </a:r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     Unit:17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  Lesson: 3-4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    Page no: 67</a:t>
            </a:r>
          </a:p>
        </p:txBody>
      </p:sp>
    </p:spTree>
    <p:extLst>
      <p:ext uri="{BB962C8B-B14F-4D97-AF65-F5344CB8AC3E}">
        <p14:creationId xmlns:p14="http://schemas.microsoft.com/office/powerpoint/2010/main" val="114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5" t="17878" r="32891" b="50643"/>
          <a:stretch/>
        </p:blipFill>
        <p:spPr bwMode="auto">
          <a:xfrm>
            <a:off x="683568" y="908720"/>
            <a:ext cx="76328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19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Try to answer the following questions from previous class. </a:t>
            </a:r>
            <a:endParaRPr lang="en-IN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1.Which games and sports does </a:t>
            </a:r>
            <a:r>
              <a:rPr lang="en-US" sz="4400" b="1" dirty="0" err="1" smtClean="0"/>
              <a:t>Anousha</a:t>
            </a:r>
            <a:r>
              <a:rPr lang="en-US" sz="4400" b="1" dirty="0" smtClean="0"/>
              <a:t> play or do?</a:t>
            </a:r>
          </a:p>
          <a:p>
            <a:pPr lvl="0"/>
            <a:r>
              <a:rPr lang="en-US" sz="4400" b="1" dirty="0" err="1" smtClean="0">
                <a:solidFill>
                  <a:srgbClr val="FF0000"/>
                </a:solidFill>
              </a:rPr>
              <a:t>Ans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Anousha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play </a:t>
            </a:r>
            <a:r>
              <a:rPr lang="en-US" sz="4400" b="1" dirty="0">
                <a:solidFill>
                  <a:srgbClr val="FF0000"/>
                </a:solidFill>
              </a:rPr>
              <a:t>badminton.</a:t>
            </a:r>
          </a:p>
          <a:p>
            <a:r>
              <a:rPr lang="en-US" sz="4400" b="1" dirty="0" smtClean="0"/>
              <a:t>2. Which games and sports does </a:t>
            </a:r>
            <a:r>
              <a:rPr lang="en-US" sz="4400" b="1" dirty="0" err="1" smtClean="0"/>
              <a:t>Baisong</a:t>
            </a:r>
            <a:r>
              <a:rPr lang="en-US" sz="4400" b="1" dirty="0" smtClean="0"/>
              <a:t> play or do?</a:t>
            </a:r>
          </a:p>
          <a:p>
            <a:r>
              <a:rPr lang="en-US" sz="4400" b="1" dirty="0" err="1" smtClean="0">
                <a:solidFill>
                  <a:srgbClr val="FF0000"/>
                </a:solidFill>
              </a:rPr>
              <a:t>Ans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Baichong</a:t>
            </a:r>
            <a:r>
              <a:rPr lang="en-US" sz="4400" b="1" dirty="0" smtClean="0">
                <a:solidFill>
                  <a:srgbClr val="FF0000"/>
                </a:solidFill>
              </a:rPr>
              <a:t> play cricket and weightlifting.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52901" r="35404" b="11934"/>
          <a:stretch/>
        </p:blipFill>
        <p:spPr bwMode="auto">
          <a:xfrm>
            <a:off x="35496" y="44624"/>
            <a:ext cx="907300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t="22662" r="36148" b="51531"/>
          <a:stretch/>
        </p:blipFill>
        <p:spPr bwMode="auto">
          <a:xfrm>
            <a:off x="-4589" y="758230"/>
            <a:ext cx="912381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93901" y="1556792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39552" y="2218978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646214" y="2780928"/>
            <a:ext cx="2581969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3610421" y="4077072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2483768" y="4730452"/>
            <a:ext cx="136815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1835696" y="5517232"/>
            <a:ext cx="1332148" cy="494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4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7" t="49817" r="43880" b="37921"/>
          <a:stretch/>
        </p:blipFill>
        <p:spPr bwMode="auto">
          <a:xfrm>
            <a:off x="0" y="1124744"/>
            <a:ext cx="889247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49022"/>
              </p:ext>
            </p:extLst>
          </p:nvPr>
        </p:nvGraphicFramePr>
        <p:xfrm>
          <a:off x="7268094" y="476672"/>
          <a:ext cx="1624385" cy="7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ackager Shell Object" showAsIcon="1" r:id="rId4" imgW="977040" imgH="437760" progId="Package">
                  <p:embed/>
                </p:oleObj>
              </mc:Choice>
              <mc:Fallback>
                <p:oleObj name="Packager Shell Object" showAsIcon="1" r:id="rId4" imgW="977040" imgH="43776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094" y="476672"/>
                        <a:ext cx="1624385" cy="79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0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63277" r="37263" b="18213"/>
          <a:stretch/>
        </p:blipFill>
        <p:spPr bwMode="auto">
          <a:xfrm>
            <a:off x="80467" y="583571"/>
            <a:ext cx="90364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41597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32" y="335587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568" y="4271367"/>
            <a:ext cx="69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go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079" y="522920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049" y="238265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2057" y="3355879"/>
            <a:ext cx="68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go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9752" y="427136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3716" y="5229199"/>
            <a:ext cx="87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do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124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84</cp:revision>
  <dcterms:created xsi:type="dcterms:W3CDTF">2020-05-23T00:50:25Z</dcterms:created>
  <dcterms:modified xsi:type="dcterms:W3CDTF">2020-07-03T09:38:36Z</dcterms:modified>
</cp:coreProperties>
</file>