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3" r:id="rId3"/>
    <p:sldId id="316" r:id="rId4"/>
    <p:sldId id="327" r:id="rId5"/>
    <p:sldId id="279" r:id="rId6"/>
    <p:sldId id="314" r:id="rId7"/>
    <p:sldId id="315" r:id="rId8"/>
    <p:sldId id="313" r:id="rId9"/>
    <p:sldId id="317" r:id="rId10"/>
    <p:sldId id="318" r:id="rId11"/>
    <p:sldId id="319" r:id="rId12"/>
    <p:sldId id="320" r:id="rId13"/>
    <p:sldId id="321" r:id="rId14"/>
    <p:sldId id="322" r:id="rId15"/>
    <p:sldId id="324" r:id="rId16"/>
    <p:sldId id="323" r:id="rId17"/>
    <p:sldId id="326" r:id="rId18"/>
    <p:sldId id="25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22" autoAdjust="0"/>
    <p:restoredTop sz="9466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44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81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42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17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1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9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8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62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82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53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9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0F5E-5CE3-4F5C-BDA5-F82AD0E6B2CD}" type="datetimeFigureOut">
              <a:rPr lang="en-IN" smtClean="0"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9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3116" y="-187553"/>
            <a:ext cx="58977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80728"/>
            <a:ext cx="8991600" cy="57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3" y="836712"/>
            <a:ext cx="4608512" cy="47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l="24278" t="19344" r="58475" b="58885"/>
          <a:stretch/>
        </p:blipFill>
        <p:spPr bwMode="auto">
          <a:xfrm>
            <a:off x="4855965" y="1268760"/>
            <a:ext cx="3892499" cy="42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84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732262" cy="41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r="38453" b="75971"/>
          <a:stretch/>
        </p:blipFill>
        <p:spPr bwMode="auto">
          <a:xfrm>
            <a:off x="251520" y="1412776"/>
            <a:ext cx="3995936" cy="40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6" t="10317" r="12727" b="63530"/>
          <a:stretch/>
        </p:blipFill>
        <p:spPr bwMode="auto">
          <a:xfrm>
            <a:off x="4572000" y="980728"/>
            <a:ext cx="43924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884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15260" r="6603" b="18872"/>
          <a:stretch/>
        </p:blipFill>
        <p:spPr bwMode="auto">
          <a:xfrm>
            <a:off x="215516" y="692696"/>
            <a:ext cx="8712968" cy="511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5" t="37731" r="737" b="30501"/>
          <a:stretch/>
        </p:blipFill>
        <p:spPr bwMode="auto">
          <a:xfrm>
            <a:off x="107504" y="980728"/>
            <a:ext cx="44644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4644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6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36772" r="65042" b="34883"/>
          <a:stretch/>
        </p:blipFill>
        <p:spPr bwMode="auto">
          <a:xfrm>
            <a:off x="4788024" y="836712"/>
            <a:ext cx="40324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572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9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66458" r="65437" b="3636"/>
          <a:stretch/>
        </p:blipFill>
        <p:spPr bwMode="auto">
          <a:xfrm>
            <a:off x="107504" y="980728"/>
            <a:ext cx="446449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7306"/>
            <a:ext cx="4108450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09600" y="609600"/>
            <a:ext cx="609600" cy="4572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অটিষ্টিক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286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286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28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00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অটিষ্টিক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114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191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191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191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953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অটিষ্টিক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715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5638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খেলে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563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খেলেনা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6477000" cy="1107996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9620" y="2780928"/>
            <a:ext cx="538200" cy="4613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16161" r="3045" b="18687"/>
          <a:stretch/>
        </p:blipFill>
        <p:spPr>
          <a:xfrm>
            <a:off x="611560" y="2492896"/>
            <a:ext cx="8424936" cy="24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977" y="-18504"/>
            <a:ext cx="5333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8" y="1052736"/>
            <a:ext cx="87129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5096" y="2780928"/>
            <a:ext cx="72728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রুপু</a:t>
            </a:r>
            <a:endParaRPr lang="en-US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30" y="260648"/>
            <a:ext cx="240053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060848"/>
            <a:ext cx="8316416" cy="304698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: ৭ </a:t>
            </a:r>
          </a:p>
          <a:p>
            <a:pPr algn="ctr"/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 ১  </a:t>
            </a:r>
          </a:p>
          <a:p>
            <a:pPr algn="ctr"/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অটিষ্টিক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: ৫৬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3691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২.২.১শিশুদের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প্রতিভার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পার্থ্যকের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২.২.২-অটিজম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২.২.৩-অটিষ্টিক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792814"/>
            <a:ext cx="5053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শিখনফলঃ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0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315" y="188640"/>
            <a:ext cx="9000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অটিষ্টিক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20126" t="37956" r="21516" b="52961"/>
          <a:stretch/>
        </p:blipFill>
        <p:spPr bwMode="auto">
          <a:xfrm>
            <a:off x="0" y="5157192"/>
            <a:ext cx="89289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10616" y="476672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অটিষ্টিক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শব্দ।এর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r="18843"/>
          <a:stretch/>
        </p:blipFill>
        <p:spPr bwMode="auto">
          <a:xfrm>
            <a:off x="251520" y="1176199"/>
            <a:ext cx="3960440" cy="39089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36" y="1184558"/>
            <a:ext cx="3999620" cy="368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3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20125" t="47038" r="18595" b="34375"/>
          <a:stretch/>
        </p:blipFill>
        <p:spPr bwMode="auto">
          <a:xfrm>
            <a:off x="0" y="3790950"/>
            <a:ext cx="9036496" cy="266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552727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085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সমপন্ন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বিকশিত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1669" t="11458" r="19766" b="6250"/>
          <a:stretch>
            <a:fillRect/>
          </a:stretch>
        </p:blipFill>
        <p:spPr bwMode="auto">
          <a:xfrm>
            <a:off x="143508" y="1196752"/>
            <a:ext cx="885698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07704" y="-2164"/>
            <a:ext cx="54665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অটিষ্টিক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201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69</cp:revision>
  <dcterms:created xsi:type="dcterms:W3CDTF">2020-05-05T15:08:37Z</dcterms:created>
  <dcterms:modified xsi:type="dcterms:W3CDTF">2020-07-03T14:57:00Z</dcterms:modified>
</cp:coreProperties>
</file>