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777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59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49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602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10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96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67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940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953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341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06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EAA5-C085-488F-B2E7-0A71749B389B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2AECC-4FDF-4EF5-831B-70DCA6E5DB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730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777" y="2157413"/>
            <a:ext cx="10358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bn-IN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851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4" y="1828801"/>
            <a:ext cx="57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8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8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bn-IN" sz="8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80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757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" y="849086"/>
            <a:ext cx="3082834" cy="38543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1586" y="1946018"/>
            <a:ext cx="5126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93623" y="1959081"/>
            <a:ext cx="7132320" cy="37363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মোঃ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শামীম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রহমান</a:t>
            </a:r>
            <a:endParaRPr lang="en-US" sz="32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cÖfvlK</a:t>
            </a:r>
            <a:endParaRPr lang="en-US" sz="48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2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e¨e¯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’vcbv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বঙ্গবন্ধু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সরকারি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কলেজ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চিন্তামন,ফুলবাড়ি,দিনাজপুর</a:t>
            </a:r>
            <a:r>
              <a:rPr lang="en-US" sz="2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।</a:t>
            </a:r>
            <a:endParaRPr lang="en-US" sz="20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5986462" y="760156"/>
            <a:ext cx="4202567" cy="1185862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381113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14789" y="2046040"/>
            <a:ext cx="4200524" cy="1130233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wk‡ivbvg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014789" y="3231902"/>
            <a:ext cx="4200524" cy="640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vcbv</a:t>
            </a:r>
            <a:endParaRPr lang="en-US" sz="3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0803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074614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Av‡jvPbv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29076" y="3260476"/>
            <a:ext cx="4229100" cy="582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e¨emv‡qi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|</a:t>
            </a:r>
            <a:endParaRPr lang="en-US" sz="3500" dirty="0"/>
          </a:p>
        </p:txBody>
      </p:sp>
    </p:spTree>
    <p:extLst>
      <p:ext uri="{BB962C8B-B14F-4D97-AF65-F5344CB8AC3E}">
        <p14:creationId xmlns="" xmlns:p14="http://schemas.microsoft.com/office/powerpoint/2010/main" val="29644530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60094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586038" y="1445956"/>
            <a:ext cx="7115175" cy="2928939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¨|</a:t>
            </a:r>
          </a:p>
          <a:p>
            <a:pPr algn="ctr"/>
            <a:r>
              <a:rPr lang="en-US" sz="4000" b="1" dirty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="" xmlns:p14="http://schemas.microsoft.com/office/powerpoint/2010/main" val="312331410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02945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750220" y="1477440"/>
            <a:ext cx="8786812" cy="4254755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¨ µ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q-weµq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¨ I †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mevmvgMÖx</a:t>
            </a:r>
            <a:r>
              <a:rPr lang="en-US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mnvqK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me ˆ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Kvh©vewj</a:t>
            </a:r>
            <a:r>
              <a:rPr lang="en-US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1">
                  <a:lumMod val="20000"/>
                  <a:lumOff val="8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8646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4029076" y="202945"/>
            <a:ext cx="4229100" cy="1185862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latin typeface="SutonnyMJ" pitchFamily="2" charset="0"/>
                <a:cs typeface="SutonnyMJ" pitchFamily="2" charset="0"/>
              </a:rPr>
              <a:t>e¨emv‡qi msÁv|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0" y="1420301"/>
            <a:ext cx="12108655" cy="4880487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Kvh©vewj‡K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|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e¨emvqxi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ea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Kvh©Kjvc‡K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nq| </a:t>
            </a:r>
          </a:p>
          <a:p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¨ I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wewfbœgywL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c~i‡Yi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wbwg‡Ë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AvniY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Dc‡hvMx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e¨env‡ii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cŠ‡Q</a:t>
            </a:r>
            <a:r>
              <a:rPr lang="en-U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†`qv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hveZxq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Kg©cÖ‡Póv‡K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="" xmlns:p14="http://schemas.microsoft.com/office/powerpoint/2010/main" val="171780916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790" y="1731708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gybvdv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AR©‡bi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791" y="2420427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SuzwK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Mªnb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790" y="3109146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D‡Ï¨vM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MªnY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790" y="3797865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790" y="4486584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43771" y="1731707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Bent-Up Arrow 11"/>
          <p:cNvSpPr/>
          <p:nvPr/>
        </p:nvSpPr>
        <p:spPr>
          <a:xfrm rot="10800000">
            <a:off x="3257550" y="202945"/>
            <a:ext cx="742949" cy="11858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-Up Arrow 12"/>
          <p:cNvSpPr/>
          <p:nvPr/>
        </p:nvSpPr>
        <p:spPr>
          <a:xfrm rot="10800000" flipH="1">
            <a:off x="8258176" y="202945"/>
            <a:ext cx="742949" cy="11858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343771" y="2420426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AvBbMZ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eaZv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43771" y="3109145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wgZe¨qxZv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43771" y="3797864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e›Ub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343771" y="4486584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DrKl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×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00499" y="202945"/>
            <a:ext cx="4257677" cy="85433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wZ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¨|</a:t>
            </a:r>
          </a:p>
        </p:txBody>
      </p:sp>
    </p:spTree>
    <p:extLst>
      <p:ext uri="{BB962C8B-B14F-4D97-AF65-F5344CB8AC3E}">
        <p14:creationId xmlns="" xmlns:p14="http://schemas.microsoft.com/office/powerpoint/2010/main" val="38941888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00223" y="1801635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91882" y="1801636"/>
            <a:ext cx="3657600" cy="4971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¦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Bent-Up Arrow 11"/>
          <p:cNvSpPr/>
          <p:nvPr/>
        </p:nvSpPr>
        <p:spPr>
          <a:xfrm rot="10800000">
            <a:off x="3257549" y="202945"/>
            <a:ext cx="742949" cy="15287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-Up Arrow 12"/>
          <p:cNvSpPr/>
          <p:nvPr/>
        </p:nvSpPr>
        <p:spPr>
          <a:xfrm rot="10800000" flipH="1">
            <a:off x="8258176" y="202945"/>
            <a:ext cx="925013" cy="1528762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00499" y="202945"/>
            <a:ext cx="4257677" cy="85433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e¨emvi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MyiyZ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¡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2" name="Curved Right Arrow 1"/>
          <p:cNvSpPr/>
          <p:nvPr/>
        </p:nvSpPr>
        <p:spPr>
          <a:xfrm>
            <a:off x="1029514" y="1801635"/>
            <a:ext cx="770709" cy="1141367"/>
          </a:xfrm>
          <a:prstGeom prst="curv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10549482" y="1801635"/>
            <a:ext cx="736827" cy="1033005"/>
          </a:xfrm>
          <a:prstGeom prst="curved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58203" y="2449942"/>
            <a:ext cx="3341640" cy="3853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049862" y="2476067"/>
            <a:ext cx="3341640" cy="3853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70162" y="3036282"/>
            <a:ext cx="26433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mØe¨nvi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7478" y="3438549"/>
            <a:ext cx="37396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c~uwR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00223" y="3776967"/>
            <a:ext cx="2029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ivR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¯^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71385" y="4129449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 e¨w³MZ 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2211" y="4483029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5. ‡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¯’vi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42811" y="4862552"/>
            <a:ext cx="21015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bZyb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Avwe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®‹vi|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0162" y="5240265"/>
            <a:ext cx="3255921" cy="49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kí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e¨vwb‡R¨I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cªmvi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50044" y="2915878"/>
            <a:ext cx="28646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I †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46437" y="3286542"/>
            <a:ext cx="26435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Kg©ms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4417" y="3659358"/>
            <a:ext cx="36542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RxebhvÎvi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92826" y="4049143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kÖgwefv‡Mi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mydj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94260" y="4402838"/>
            <a:ext cx="3371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mf¨Zv</a:t>
            </a:r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66623" y="4789358"/>
            <a:ext cx="36358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AvšÍR©vwZK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8757" y="5182136"/>
            <a:ext cx="3255921" cy="49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RbemwZi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5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5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91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8" grpId="0" animBg="1"/>
      <p:bldP spid="2" grpId="0" animBg="1"/>
      <p:bldP spid="3" grpId="0" animBg="1"/>
      <p:bldP spid="4" grpId="0" animBg="1"/>
      <p:bldP spid="19" grpId="0" animBg="1"/>
      <p:bldP spid="5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327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Windows User</cp:lastModifiedBy>
  <cp:revision>69</cp:revision>
  <dcterms:created xsi:type="dcterms:W3CDTF">2019-07-20T15:49:46Z</dcterms:created>
  <dcterms:modified xsi:type="dcterms:W3CDTF">2020-07-03T15:25:18Z</dcterms:modified>
</cp:coreProperties>
</file>