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1"/>
  </p:notesMasterIdLst>
  <p:sldIdLst>
    <p:sldId id="282" r:id="rId2"/>
    <p:sldId id="283" r:id="rId3"/>
    <p:sldId id="284" r:id="rId4"/>
    <p:sldId id="286" r:id="rId5"/>
    <p:sldId id="287" r:id="rId6"/>
    <p:sldId id="289" r:id="rId7"/>
    <p:sldId id="261" r:id="rId8"/>
    <p:sldId id="290" r:id="rId9"/>
    <p:sldId id="302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815" autoAdjust="0"/>
  </p:normalViewPr>
  <p:slideViewPr>
    <p:cSldViewPr>
      <p:cViewPr>
        <p:scale>
          <a:sx n="70" d="100"/>
          <a:sy n="70" d="100"/>
        </p:scale>
        <p:origin x="-82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0126D-0E77-4DFC-9008-015DEB05AE7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33985-49BC-481F-9EB4-BE6A34F3FF74}">
      <dgm:prSet phldrT="[Text]" custT="1"/>
      <dgm:spPr/>
      <dgm:t>
        <a:bodyPr/>
        <a:lstStyle/>
        <a:p>
          <a:r>
            <a:rPr lang="bn-BD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হিসাবচক্র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5CDC83-2BCD-4EB6-81A2-0CA76585A25A}" type="parTrans" cxnId="{92C7F5F7-F3E8-434E-AA92-C762E92E9633}">
      <dgm:prSet/>
      <dgm:spPr/>
      <dgm:t>
        <a:bodyPr/>
        <a:lstStyle/>
        <a:p>
          <a:endParaRPr lang="en-US"/>
        </a:p>
      </dgm:t>
    </dgm:pt>
    <dgm:pt modelId="{CCD16680-AF7F-438E-B4C7-E1DD4132E09A}" type="sibTrans" cxnId="{92C7F5F7-F3E8-434E-AA92-C762E92E9633}">
      <dgm:prSet/>
      <dgm:spPr/>
      <dgm:t>
        <a:bodyPr/>
        <a:lstStyle/>
        <a:p>
          <a:endParaRPr lang="en-US"/>
        </a:p>
      </dgm:t>
    </dgm:pt>
    <dgm:pt modelId="{D4F778B8-72D6-483B-A5A8-7DFB46E4F6F0}">
      <dgm:prSet phldrT="[Text]"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লেনদেন  শনাক্তকরণ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1AC3AB-56D8-4E17-83B9-30A09DF0DFF3}" type="sibTrans" cxnId="{E24CB7EF-5EF3-48C1-A673-E96DD485938E}">
      <dgm:prSet/>
      <dgm:spPr/>
      <dgm:t>
        <a:bodyPr/>
        <a:lstStyle/>
        <a:p>
          <a:endParaRPr lang="en-US" sz="2000"/>
        </a:p>
      </dgm:t>
    </dgm:pt>
    <dgm:pt modelId="{DE48B91A-99C7-4EC9-9C79-F025374901DF}" type="parTrans" cxnId="{E24CB7EF-5EF3-48C1-A673-E96DD485938E}">
      <dgm:prSet/>
      <dgm:spPr/>
      <dgm:t>
        <a:bodyPr/>
        <a:lstStyle/>
        <a:p>
          <a:endParaRPr lang="en-US"/>
        </a:p>
      </dgm:t>
    </dgm:pt>
    <dgm:pt modelId="{0365CCF8-6E29-4A82-B922-6946A0078B62}">
      <dgm:prSet custT="1"/>
      <dgm:spPr/>
      <dgm:t>
        <a:bodyPr/>
        <a:lstStyle/>
        <a:p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হিসাব পরবর্তী  রেওয়ামিল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66826-49B4-4550-B34E-CEBDAA22B660}" type="parTrans" cxnId="{3F8A8D31-E663-4367-8367-EAA20E782BA8}">
      <dgm:prSet/>
      <dgm:spPr/>
      <dgm:t>
        <a:bodyPr/>
        <a:lstStyle/>
        <a:p>
          <a:endParaRPr lang="en-US"/>
        </a:p>
      </dgm:t>
    </dgm:pt>
    <dgm:pt modelId="{B77E4A03-500B-45C4-BC71-6861A4A0CBB4}" type="sibTrans" cxnId="{3F8A8D31-E663-4367-8367-EAA20E782BA8}">
      <dgm:prSet/>
      <dgm:spPr/>
      <dgm:t>
        <a:bodyPr/>
        <a:lstStyle/>
        <a:p>
          <a:endParaRPr lang="en-US" sz="2000"/>
        </a:p>
      </dgm:t>
    </dgm:pt>
    <dgm:pt modelId="{AC57BDF8-3DFF-4A24-A3AB-A71166B97E89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স্মাপনী দাখিলা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B63C45-9DB9-43B4-B8E0-6B0BE8C7BAC3}" type="parTrans" cxnId="{3483379F-A2EF-4E5B-9200-6941B86C7F87}">
      <dgm:prSet/>
      <dgm:spPr/>
      <dgm:t>
        <a:bodyPr/>
        <a:lstStyle/>
        <a:p>
          <a:endParaRPr lang="en-US"/>
        </a:p>
      </dgm:t>
    </dgm:pt>
    <dgm:pt modelId="{E6EF1E33-5289-40D5-8CBC-6DE738EE1E41}" type="sibTrans" cxnId="{3483379F-A2EF-4E5B-9200-6941B86C7F87}">
      <dgm:prSet/>
      <dgm:spPr/>
      <dgm:t>
        <a:bodyPr/>
        <a:lstStyle/>
        <a:p>
          <a:endParaRPr lang="en-US" sz="2000"/>
        </a:p>
      </dgm:t>
    </dgm:pt>
    <dgm:pt modelId="{D870B2D1-D530-4131-8969-542B6AFCBEA4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আর্থিক  বিবরণী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FE661F-2DC2-4336-A8B9-84C1581A6E16}" type="parTrans" cxnId="{CC167146-3C0C-404A-86BB-0DBC39AAF355}">
      <dgm:prSet/>
      <dgm:spPr/>
      <dgm:t>
        <a:bodyPr/>
        <a:lstStyle/>
        <a:p>
          <a:endParaRPr lang="en-US"/>
        </a:p>
      </dgm:t>
    </dgm:pt>
    <dgm:pt modelId="{CD53631C-B4CD-4586-8343-8C9D2CD562D7}" type="sibTrans" cxnId="{CC167146-3C0C-404A-86BB-0DBC39AAF355}">
      <dgm:prSet/>
      <dgm:spPr/>
      <dgm:t>
        <a:bodyPr/>
        <a:lstStyle/>
        <a:p>
          <a:endParaRPr lang="en-US" sz="2000"/>
        </a:p>
      </dgm:t>
    </dgm:pt>
    <dgm:pt modelId="{1AC58DE8-DE17-48B2-B8B5-0B908DE13DC6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কার্যপত্র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0CFAA3-325E-42D6-A9F0-3C20BB5ED723}" type="parTrans" cxnId="{01B4F7DF-F642-4E70-B213-FA52229AF48F}">
      <dgm:prSet/>
      <dgm:spPr/>
      <dgm:t>
        <a:bodyPr/>
        <a:lstStyle/>
        <a:p>
          <a:endParaRPr lang="en-US"/>
        </a:p>
      </dgm:t>
    </dgm:pt>
    <dgm:pt modelId="{63F7118D-62CF-4922-9C6B-94DEFC341A78}" type="sibTrans" cxnId="{01B4F7DF-F642-4E70-B213-FA52229AF48F}">
      <dgm:prSet/>
      <dgm:spPr/>
      <dgm:t>
        <a:bodyPr/>
        <a:lstStyle/>
        <a:p>
          <a:endParaRPr lang="en-US" sz="2000"/>
        </a:p>
      </dgm:t>
    </dgm:pt>
    <dgm:pt modelId="{A9A88B14-91AF-4DB6-9735-DB9A46D3E1DC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32FA0A-0DEF-4E1B-929B-F7C420011DB2}" type="parTrans" cxnId="{B5442A1B-9EA8-4E3B-899A-F31BA6FDA449}">
      <dgm:prSet/>
      <dgm:spPr/>
      <dgm:t>
        <a:bodyPr/>
        <a:lstStyle/>
        <a:p>
          <a:endParaRPr lang="en-US"/>
        </a:p>
      </dgm:t>
    </dgm:pt>
    <dgm:pt modelId="{DA63ED5F-0E3F-4EE7-B7C1-D199D5AA4CD7}" type="sibTrans" cxnId="{B5442A1B-9EA8-4E3B-899A-F31BA6FDA449}">
      <dgm:prSet/>
      <dgm:spPr/>
      <dgm:t>
        <a:bodyPr/>
        <a:lstStyle/>
        <a:p>
          <a:endParaRPr lang="en-US" sz="2000"/>
        </a:p>
      </dgm:t>
    </dgm:pt>
    <dgm:pt modelId="{9E7DFE6D-30BD-4EB5-9FA7-7587DA2EFBC4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D75E6A-4036-4C03-8504-F04C805571C1}" type="parTrans" cxnId="{6DF94815-3BBD-40CF-928E-FC6616ACB185}">
      <dgm:prSet/>
      <dgm:spPr/>
      <dgm:t>
        <a:bodyPr/>
        <a:lstStyle/>
        <a:p>
          <a:endParaRPr lang="en-US"/>
        </a:p>
      </dgm:t>
    </dgm:pt>
    <dgm:pt modelId="{86D4569A-4039-44DA-A713-8C37D60ABA3F}" type="sibTrans" cxnId="{6DF94815-3BBD-40CF-928E-FC6616ACB185}">
      <dgm:prSet/>
      <dgm:spPr/>
      <dgm:t>
        <a:bodyPr/>
        <a:lstStyle/>
        <a:p>
          <a:endParaRPr lang="en-US" sz="2000"/>
        </a:p>
      </dgm:t>
    </dgm:pt>
    <dgm:pt modelId="{F91590B8-8E2E-4692-9F4F-91D3981BF819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93DA5D-2CF0-4276-8479-69D1B94B1115}" type="parTrans" cxnId="{C1BF24E9-FB5D-406E-AD8A-1F08CA7FBF08}">
      <dgm:prSet/>
      <dgm:spPr/>
      <dgm:t>
        <a:bodyPr/>
        <a:lstStyle/>
        <a:p>
          <a:endParaRPr lang="en-US"/>
        </a:p>
      </dgm:t>
    </dgm:pt>
    <dgm:pt modelId="{63EC602B-A7BB-4F8F-9D30-9592C29BA6CA}" type="sibTrans" cxnId="{C1BF24E9-FB5D-406E-AD8A-1F08CA7FBF08}">
      <dgm:prSet/>
      <dgm:spPr/>
      <dgm:t>
        <a:bodyPr/>
        <a:lstStyle/>
        <a:p>
          <a:endParaRPr lang="en-US" sz="2000"/>
        </a:p>
      </dgm:t>
    </dgm:pt>
    <dgm:pt modelId="{24117BA8-29F8-4251-9DC9-03E5A8B53C72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79E3F6-BD11-4CD8-8477-FC355364714D}" type="parTrans" cxnId="{A7709B3B-A6E1-4F1B-BAF0-1211D4AEABBF}">
      <dgm:prSet/>
      <dgm:spPr/>
      <dgm:t>
        <a:bodyPr/>
        <a:lstStyle/>
        <a:p>
          <a:endParaRPr lang="en-US"/>
        </a:p>
      </dgm:t>
    </dgm:pt>
    <dgm:pt modelId="{6A4ABD12-3F51-4B5C-8841-1A0A77A27886}" type="sibTrans" cxnId="{A7709B3B-A6E1-4F1B-BAF0-1211D4AEABBF}">
      <dgm:prSet/>
      <dgm:spPr/>
      <dgm:t>
        <a:bodyPr/>
        <a:lstStyle/>
        <a:p>
          <a:endParaRPr lang="en-US" sz="2000"/>
        </a:p>
      </dgm:t>
    </dgm:pt>
    <dgm:pt modelId="{320E0DD3-4BD6-4021-BC45-8F84EEE99774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লেনদেন  বিশ্লেষণ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1959FD-AEFE-4A2E-8973-BAC4F7B940A5}" type="parTrans" cxnId="{EC65B20E-438E-4B1F-9475-B879D974FC92}">
      <dgm:prSet/>
      <dgm:spPr/>
      <dgm:t>
        <a:bodyPr/>
        <a:lstStyle/>
        <a:p>
          <a:endParaRPr lang="en-US"/>
        </a:p>
      </dgm:t>
    </dgm:pt>
    <dgm:pt modelId="{210C3A40-37C6-4E7B-A758-DF20BD055242}" type="sibTrans" cxnId="{EC65B20E-438E-4B1F-9475-B879D974FC92}">
      <dgm:prSet/>
      <dgm:spPr/>
      <dgm:t>
        <a:bodyPr/>
        <a:lstStyle/>
        <a:p>
          <a:endParaRPr lang="en-US" sz="2000"/>
        </a:p>
      </dgm:t>
    </dgm:pt>
    <dgm:pt modelId="{A2E9AE7F-EF42-4E9E-91CE-C443CB15F1CF}" type="pres">
      <dgm:prSet presAssocID="{F310126D-0E77-4DFC-9008-015DEB05AE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01D6C-FB3D-4466-B3B8-7E11DFE5AC49}" type="pres">
      <dgm:prSet presAssocID="{04D33985-49BC-481F-9EB4-BE6A34F3FF74}" presName="centerShape" presStyleLbl="node0" presStyleIdx="0" presStyleCnt="1" custLinFactNeighborX="-1606" custLinFactNeighborY="1245"/>
      <dgm:spPr/>
      <dgm:t>
        <a:bodyPr/>
        <a:lstStyle/>
        <a:p>
          <a:endParaRPr lang="en-US"/>
        </a:p>
      </dgm:t>
    </dgm:pt>
    <dgm:pt modelId="{3122F4B5-CE31-4692-A84B-050E367E981E}" type="pres">
      <dgm:prSet presAssocID="{D4F778B8-72D6-483B-A5A8-7DFB46E4F6F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95A47-1379-4797-BFF0-91A8CC91EF9C}" type="pres">
      <dgm:prSet presAssocID="{D4F778B8-72D6-483B-A5A8-7DFB46E4F6F0}" presName="dummy" presStyleCnt="0"/>
      <dgm:spPr/>
    </dgm:pt>
    <dgm:pt modelId="{A872B4DD-0EDA-476F-A0CB-E7D32991DDF4}" type="pres">
      <dgm:prSet presAssocID="{DD1AC3AB-56D8-4E17-83B9-30A09DF0DFF3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EC315715-595D-4F1A-9725-72BCF41EEED3}" type="pres">
      <dgm:prSet presAssocID="{320E0DD3-4BD6-4021-BC45-8F84EEE9977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7E692-437D-4B84-91FE-4754638325A8}" type="pres">
      <dgm:prSet presAssocID="{320E0DD3-4BD6-4021-BC45-8F84EEE99774}" presName="dummy" presStyleCnt="0"/>
      <dgm:spPr/>
    </dgm:pt>
    <dgm:pt modelId="{875B0DC1-80D7-41CB-AE71-C02B6A7FA73D}" type="pres">
      <dgm:prSet presAssocID="{210C3A40-37C6-4E7B-A758-DF20BD055242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92FFB2AA-6BA4-4508-800C-85F60065631B}" type="pres">
      <dgm:prSet presAssocID="{24117BA8-29F8-4251-9DC9-03E5A8B53C72}" presName="node" presStyleLbl="node1" presStyleIdx="2" presStyleCnt="10" custRadScaleRad="103397" custRadScaleInc="27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425E8-F904-4CD5-8161-9AECB87EE115}" type="pres">
      <dgm:prSet presAssocID="{24117BA8-29F8-4251-9DC9-03E5A8B53C72}" presName="dummy" presStyleCnt="0"/>
      <dgm:spPr/>
    </dgm:pt>
    <dgm:pt modelId="{B93BCC91-76BF-49AA-976E-EAD228ABADB6}" type="pres">
      <dgm:prSet presAssocID="{6A4ABD12-3F51-4B5C-8841-1A0A77A27886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E4986CC4-9002-4EEE-9DA7-BEEEE3D2FCEC}" type="pres">
      <dgm:prSet presAssocID="{F91590B8-8E2E-4692-9F4F-91D3981BF81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042A-B4B5-4E71-8141-5DF4A4067526}" type="pres">
      <dgm:prSet presAssocID="{F91590B8-8E2E-4692-9F4F-91D3981BF819}" presName="dummy" presStyleCnt="0"/>
      <dgm:spPr/>
    </dgm:pt>
    <dgm:pt modelId="{5804F3EA-014A-41BD-A47E-052FDD320FC7}" type="pres">
      <dgm:prSet presAssocID="{63EC602B-A7BB-4F8F-9D30-9592C29BA6CA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A9544FAA-52B9-4DFC-9A17-B58C9C91A7F2}" type="pres">
      <dgm:prSet presAssocID="{9E7DFE6D-30BD-4EB5-9FA7-7587DA2EFBC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2BC53-35C0-4C89-B5D0-D96A9C597EE7}" type="pres">
      <dgm:prSet presAssocID="{9E7DFE6D-30BD-4EB5-9FA7-7587DA2EFBC4}" presName="dummy" presStyleCnt="0"/>
      <dgm:spPr/>
    </dgm:pt>
    <dgm:pt modelId="{A6362F76-DDAB-43FD-9C91-83FF4457AC77}" type="pres">
      <dgm:prSet presAssocID="{86D4569A-4039-44DA-A713-8C37D60ABA3F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C49715C3-E287-4C49-BD05-2AA398301414}" type="pres">
      <dgm:prSet presAssocID="{A9A88B14-91AF-4DB6-9735-DB9A46D3E1D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33EBE-07BB-4F09-A62B-ED2FF4284563}" type="pres">
      <dgm:prSet presAssocID="{A9A88B14-91AF-4DB6-9735-DB9A46D3E1DC}" presName="dummy" presStyleCnt="0"/>
      <dgm:spPr/>
    </dgm:pt>
    <dgm:pt modelId="{D1851543-C6BD-4CE0-8D72-7D9B19E18D85}" type="pres">
      <dgm:prSet presAssocID="{DA63ED5F-0E3F-4EE7-B7C1-D199D5AA4CD7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518DBEBC-986A-4587-A5FC-BB205CF70E05}" type="pres">
      <dgm:prSet presAssocID="{1AC58DE8-DE17-48B2-B8B5-0B908DE13DC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13729-5FCF-4C8D-86DF-9FC9CC2AC1DC}" type="pres">
      <dgm:prSet presAssocID="{1AC58DE8-DE17-48B2-B8B5-0B908DE13DC6}" presName="dummy" presStyleCnt="0"/>
      <dgm:spPr/>
    </dgm:pt>
    <dgm:pt modelId="{51613E36-67E3-4D19-B74A-F0060208FFD4}" type="pres">
      <dgm:prSet presAssocID="{63F7118D-62CF-4922-9C6B-94DEFC341A78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CD7FE963-0746-409A-B608-14597EEA38F1}" type="pres">
      <dgm:prSet presAssocID="{D870B2D1-D530-4131-8969-542B6AFCBEA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AABB-1472-4B43-BA03-EF02AF122A0F}" type="pres">
      <dgm:prSet presAssocID="{D870B2D1-D530-4131-8969-542B6AFCBEA4}" presName="dummy" presStyleCnt="0"/>
      <dgm:spPr/>
    </dgm:pt>
    <dgm:pt modelId="{86E4DB7B-6418-4407-9F85-7B48CDEDC10F}" type="pres">
      <dgm:prSet presAssocID="{CD53631C-B4CD-4586-8343-8C9D2CD562D7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793BFC59-3CB8-452B-BF72-7D8CF161576B}" type="pres">
      <dgm:prSet presAssocID="{AC57BDF8-3DFF-4A24-A3AB-A71166B97E89}" presName="node" presStyleLbl="node1" presStyleIdx="8" presStyleCnt="10" custScaleX="10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E4707-7707-4042-9C28-E9F390A55F91}" type="pres">
      <dgm:prSet presAssocID="{AC57BDF8-3DFF-4A24-A3AB-A71166B97E89}" presName="dummy" presStyleCnt="0"/>
      <dgm:spPr/>
    </dgm:pt>
    <dgm:pt modelId="{A13145E3-218F-40A2-8363-7680296831B5}" type="pres">
      <dgm:prSet presAssocID="{E6EF1E33-5289-40D5-8CBC-6DE738EE1E41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1072F3F7-BD3C-411F-A83E-A81FE89B1D3D}" type="pres">
      <dgm:prSet presAssocID="{0365CCF8-6E29-4A82-B922-6946A0078B62}" presName="node" presStyleLbl="node1" presStyleIdx="9" presStyleCnt="10" custRadScaleRad="98949" custRadScaleInc="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6F543-412B-402D-A7F0-2E3BB52A8EEE}" type="pres">
      <dgm:prSet presAssocID="{0365CCF8-6E29-4A82-B922-6946A0078B62}" presName="dummy" presStyleCnt="0"/>
      <dgm:spPr/>
    </dgm:pt>
    <dgm:pt modelId="{35638860-8E79-4333-9563-9BB79701EAF5}" type="pres">
      <dgm:prSet presAssocID="{B77E4A03-500B-45C4-BC71-6861A4A0CBB4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E24CB7EF-5EF3-48C1-A673-E96DD485938E}" srcId="{04D33985-49BC-481F-9EB4-BE6A34F3FF74}" destId="{D4F778B8-72D6-483B-A5A8-7DFB46E4F6F0}" srcOrd="0" destOrd="0" parTransId="{DE48B91A-99C7-4EC9-9C79-F025374901DF}" sibTransId="{DD1AC3AB-56D8-4E17-83B9-30A09DF0DFF3}"/>
    <dgm:cxn modelId="{63F8BA43-8C0C-4717-B009-C653E0A7562F}" type="presOf" srcId="{DD1AC3AB-56D8-4E17-83B9-30A09DF0DFF3}" destId="{A872B4DD-0EDA-476F-A0CB-E7D32991DDF4}" srcOrd="0" destOrd="0" presId="urn:microsoft.com/office/officeart/2005/8/layout/radial6"/>
    <dgm:cxn modelId="{3F8A8D31-E663-4367-8367-EAA20E782BA8}" srcId="{04D33985-49BC-481F-9EB4-BE6A34F3FF74}" destId="{0365CCF8-6E29-4A82-B922-6946A0078B62}" srcOrd="9" destOrd="0" parTransId="{82666826-49B4-4550-B34E-CEBDAA22B660}" sibTransId="{B77E4A03-500B-45C4-BC71-6861A4A0CBB4}"/>
    <dgm:cxn modelId="{F88AFDF7-F4A9-4F19-9DE7-19D766E1DF66}" type="presOf" srcId="{210C3A40-37C6-4E7B-A758-DF20BD055242}" destId="{875B0DC1-80D7-41CB-AE71-C02B6A7FA73D}" srcOrd="0" destOrd="0" presId="urn:microsoft.com/office/officeart/2005/8/layout/radial6"/>
    <dgm:cxn modelId="{01B4F7DF-F642-4E70-B213-FA52229AF48F}" srcId="{04D33985-49BC-481F-9EB4-BE6A34F3FF74}" destId="{1AC58DE8-DE17-48B2-B8B5-0B908DE13DC6}" srcOrd="6" destOrd="0" parTransId="{F60CFAA3-325E-42D6-A9F0-3C20BB5ED723}" sibTransId="{63F7118D-62CF-4922-9C6B-94DEFC341A78}"/>
    <dgm:cxn modelId="{92C7F5F7-F3E8-434E-AA92-C762E92E9633}" srcId="{F310126D-0E77-4DFC-9008-015DEB05AE73}" destId="{04D33985-49BC-481F-9EB4-BE6A34F3FF74}" srcOrd="0" destOrd="0" parTransId="{E85CDC83-2BCD-4EB6-81A2-0CA76585A25A}" sibTransId="{CCD16680-AF7F-438E-B4C7-E1DD4132E09A}"/>
    <dgm:cxn modelId="{3483379F-A2EF-4E5B-9200-6941B86C7F87}" srcId="{04D33985-49BC-481F-9EB4-BE6A34F3FF74}" destId="{AC57BDF8-3DFF-4A24-A3AB-A71166B97E89}" srcOrd="8" destOrd="0" parTransId="{E8B63C45-9DB9-43B4-B8E0-6B0BE8C7BAC3}" sibTransId="{E6EF1E33-5289-40D5-8CBC-6DE738EE1E41}"/>
    <dgm:cxn modelId="{B71FF066-6FD6-42A7-8DAB-4CC1761E917C}" type="presOf" srcId="{CD53631C-B4CD-4586-8343-8C9D2CD562D7}" destId="{86E4DB7B-6418-4407-9F85-7B48CDEDC10F}" srcOrd="0" destOrd="0" presId="urn:microsoft.com/office/officeart/2005/8/layout/radial6"/>
    <dgm:cxn modelId="{EC65B20E-438E-4B1F-9475-B879D974FC92}" srcId="{04D33985-49BC-481F-9EB4-BE6A34F3FF74}" destId="{320E0DD3-4BD6-4021-BC45-8F84EEE99774}" srcOrd="1" destOrd="0" parTransId="{1B1959FD-AEFE-4A2E-8973-BAC4F7B940A5}" sibTransId="{210C3A40-37C6-4E7B-A758-DF20BD055242}"/>
    <dgm:cxn modelId="{35012F75-3F58-4CEB-92E6-F007056BE205}" type="presOf" srcId="{04D33985-49BC-481F-9EB4-BE6A34F3FF74}" destId="{16701D6C-FB3D-4466-B3B8-7E11DFE5AC49}" srcOrd="0" destOrd="0" presId="urn:microsoft.com/office/officeart/2005/8/layout/radial6"/>
    <dgm:cxn modelId="{CC167146-3C0C-404A-86BB-0DBC39AAF355}" srcId="{04D33985-49BC-481F-9EB4-BE6A34F3FF74}" destId="{D870B2D1-D530-4131-8969-542B6AFCBEA4}" srcOrd="7" destOrd="0" parTransId="{09FE661F-2DC2-4336-A8B9-84C1581A6E16}" sibTransId="{CD53631C-B4CD-4586-8343-8C9D2CD562D7}"/>
    <dgm:cxn modelId="{A4812113-CF8E-411E-94D4-EF9C2FE0BB22}" type="presOf" srcId="{63EC602B-A7BB-4F8F-9D30-9592C29BA6CA}" destId="{5804F3EA-014A-41BD-A47E-052FDD320FC7}" srcOrd="0" destOrd="0" presId="urn:microsoft.com/office/officeart/2005/8/layout/radial6"/>
    <dgm:cxn modelId="{9D75D30C-072D-4531-9745-3D1AA39CB088}" type="presOf" srcId="{E6EF1E33-5289-40D5-8CBC-6DE738EE1E41}" destId="{A13145E3-218F-40A2-8363-7680296831B5}" srcOrd="0" destOrd="0" presId="urn:microsoft.com/office/officeart/2005/8/layout/radial6"/>
    <dgm:cxn modelId="{A7709B3B-A6E1-4F1B-BAF0-1211D4AEABBF}" srcId="{04D33985-49BC-481F-9EB4-BE6A34F3FF74}" destId="{24117BA8-29F8-4251-9DC9-03E5A8B53C72}" srcOrd="2" destOrd="0" parTransId="{6979E3F6-BD11-4CD8-8477-FC355364714D}" sibTransId="{6A4ABD12-3F51-4B5C-8841-1A0A77A27886}"/>
    <dgm:cxn modelId="{ECD7ACDF-95EB-4F74-994B-8D4FEBDC5746}" type="presOf" srcId="{DA63ED5F-0E3F-4EE7-B7C1-D199D5AA4CD7}" destId="{D1851543-C6BD-4CE0-8D72-7D9B19E18D85}" srcOrd="0" destOrd="0" presId="urn:microsoft.com/office/officeart/2005/8/layout/radial6"/>
    <dgm:cxn modelId="{0CDE5297-88D1-4471-809C-180D7D1D90F4}" type="presOf" srcId="{24117BA8-29F8-4251-9DC9-03E5A8B53C72}" destId="{92FFB2AA-6BA4-4508-800C-85F60065631B}" srcOrd="0" destOrd="0" presId="urn:microsoft.com/office/officeart/2005/8/layout/radial6"/>
    <dgm:cxn modelId="{C1F08389-4ACF-4DA7-B66D-872A8F6104ED}" type="presOf" srcId="{D4F778B8-72D6-483B-A5A8-7DFB46E4F6F0}" destId="{3122F4B5-CE31-4692-A84B-050E367E981E}" srcOrd="0" destOrd="0" presId="urn:microsoft.com/office/officeart/2005/8/layout/radial6"/>
    <dgm:cxn modelId="{05E4B089-6442-4246-A8E1-C363FB91EF34}" type="presOf" srcId="{AC57BDF8-3DFF-4A24-A3AB-A71166B97E89}" destId="{793BFC59-3CB8-452B-BF72-7D8CF161576B}" srcOrd="0" destOrd="0" presId="urn:microsoft.com/office/officeart/2005/8/layout/radial6"/>
    <dgm:cxn modelId="{085F882C-E9CA-43E0-BF83-3D5291CF678D}" type="presOf" srcId="{D870B2D1-D530-4131-8969-542B6AFCBEA4}" destId="{CD7FE963-0746-409A-B608-14597EEA38F1}" srcOrd="0" destOrd="0" presId="urn:microsoft.com/office/officeart/2005/8/layout/radial6"/>
    <dgm:cxn modelId="{E0ABF5B5-7B37-488B-A44D-6D56D4A0AB4B}" type="presOf" srcId="{F310126D-0E77-4DFC-9008-015DEB05AE73}" destId="{A2E9AE7F-EF42-4E9E-91CE-C443CB15F1CF}" srcOrd="0" destOrd="0" presId="urn:microsoft.com/office/officeart/2005/8/layout/radial6"/>
    <dgm:cxn modelId="{6DF94815-3BBD-40CF-928E-FC6616ACB185}" srcId="{04D33985-49BC-481F-9EB4-BE6A34F3FF74}" destId="{9E7DFE6D-30BD-4EB5-9FA7-7587DA2EFBC4}" srcOrd="4" destOrd="0" parTransId="{0CD75E6A-4036-4C03-8504-F04C805571C1}" sibTransId="{86D4569A-4039-44DA-A713-8C37D60ABA3F}"/>
    <dgm:cxn modelId="{3094795F-A438-4ACD-A719-D0D48ED8B929}" type="presOf" srcId="{A9A88B14-91AF-4DB6-9735-DB9A46D3E1DC}" destId="{C49715C3-E287-4C49-BD05-2AA398301414}" srcOrd="0" destOrd="0" presId="urn:microsoft.com/office/officeart/2005/8/layout/radial6"/>
    <dgm:cxn modelId="{D5C75A7D-7D38-4B0C-B567-88F53F9EDAAE}" type="presOf" srcId="{B77E4A03-500B-45C4-BC71-6861A4A0CBB4}" destId="{35638860-8E79-4333-9563-9BB79701EAF5}" srcOrd="0" destOrd="0" presId="urn:microsoft.com/office/officeart/2005/8/layout/radial6"/>
    <dgm:cxn modelId="{B5442A1B-9EA8-4E3B-899A-F31BA6FDA449}" srcId="{04D33985-49BC-481F-9EB4-BE6A34F3FF74}" destId="{A9A88B14-91AF-4DB6-9735-DB9A46D3E1DC}" srcOrd="5" destOrd="0" parTransId="{CB32FA0A-0DEF-4E1B-929B-F7C420011DB2}" sibTransId="{DA63ED5F-0E3F-4EE7-B7C1-D199D5AA4CD7}"/>
    <dgm:cxn modelId="{5E02B70B-71A8-4CEB-9BC4-91A4CB526C18}" type="presOf" srcId="{9E7DFE6D-30BD-4EB5-9FA7-7587DA2EFBC4}" destId="{A9544FAA-52B9-4DFC-9A17-B58C9C91A7F2}" srcOrd="0" destOrd="0" presId="urn:microsoft.com/office/officeart/2005/8/layout/radial6"/>
    <dgm:cxn modelId="{FA851F56-8733-48D7-AB88-6B8BA5F5ED55}" type="presOf" srcId="{63F7118D-62CF-4922-9C6B-94DEFC341A78}" destId="{51613E36-67E3-4D19-B74A-F0060208FFD4}" srcOrd="0" destOrd="0" presId="urn:microsoft.com/office/officeart/2005/8/layout/radial6"/>
    <dgm:cxn modelId="{EAC7EC56-17B2-4889-A7FB-CF496EAB31CC}" type="presOf" srcId="{F91590B8-8E2E-4692-9F4F-91D3981BF819}" destId="{E4986CC4-9002-4EEE-9DA7-BEEEE3D2FCEC}" srcOrd="0" destOrd="0" presId="urn:microsoft.com/office/officeart/2005/8/layout/radial6"/>
    <dgm:cxn modelId="{D38515EC-6596-4DBC-B9DC-CA454EFBE669}" type="presOf" srcId="{0365CCF8-6E29-4A82-B922-6946A0078B62}" destId="{1072F3F7-BD3C-411F-A83E-A81FE89B1D3D}" srcOrd="0" destOrd="0" presId="urn:microsoft.com/office/officeart/2005/8/layout/radial6"/>
    <dgm:cxn modelId="{C1BF24E9-FB5D-406E-AD8A-1F08CA7FBF08}" srcId="{04D33985-49BC-481F-9EB4-BE6A34F3FF74}" destId="{F91590B8-8E2E-4692-9F4F-91D3981BF819}" srcOrd="3" destOrd="0" parTransId="{E193DA5D-2CF0-4276-8479-69D1B94B1115}" sibTransId="{63EC602B-A7BB-4F8F-9D30-9592C29BA6CA}"/>
    <dgm:cxn modelId="{15276243-5974-4439-AE0E-6D8D539E4D74}" type="presOf" srcId="{1AC58DE8-DE17-48B2-B8B5-0B908DE13DC6}" destId="{518DBEBC-986A-4587-A5FC-BB205CF70E05}" srcOrd="0" destOrd="0" presId="urn:microsoft.com/office/officeart/2005/8/layout/radial6"/>
    <dgm:cxn modelId="{A271B9D3-9AAA-4BC6-BCD6-2A20B06CA575}" type="presOf" srcId="{86D4569A-4039-44DA-A713-8C37D60ABA3F}" destId="{A6362F76-DDAB-43FD-9C91-83FF4457AC77}" srcOrd="0" destOrd="0" presId="urn:microsoft.com/office/officeart/2005/8/layout/radial6"/>
    <dgm:cxn modelId="{A0FA1E56-C2D0-4F9B-8107-FB2A43BBF14A}" type="presOf" srcId="{6A4ABD12-3F51-4B5C-8841-1A0A77A27886}" destId="{B93BCC91-76BF-49AA-976E-EAD228ABADB6}" srcOrd="0" destOrd="0" presId="urn:microsoft.com/office/officeart/2005/8/layout/radial6"/>
    <dgm:cxn modelId="{1287C621-68F1-43C1-A82E-D94A67507342}" type="presOf" srcId="{320E0DD3-4BD6-4021-BC45-8F84EEE99774}" destId="{EC315715-595D-4F1A-9725-72BCF41EEED3}" srcOrd="0" destOrd="0" presId="urn:microsoft.com/office/officeart/2005/8/layout/radial6"/>
    <dgm:cxn modelId="{2C47742F-9AED-48F3-BC24-4EA358256881}" type="presParOf" srcId="{A2E9AE7F-EF42-4E9E-91CE-C443CB15F1CF}" destId="{16701D6C-FB3D-4466-B3B8-7E11DFE5AC49}" srcOrd="0" destOrd="0" presId="urn:microsoft.com/office/officeart/2005/8/layout/radial6"/>
    <dgm:cxn modelId="{00C2F050-2ED4-43D5-AB8E-85CE907E9CD7}" type="presParOf" srcId="{A2E9AE7F-EF42-4E9E-91CE-C443CB15F1CF}" destId="{3122F4B5-CE31-4692-A84B-050E367E981E}" srcOrd="1" destOrd="0" presId="urn:microsoft.com/office/officeart/2005/8/layout/radial6"/>
    <dgm:cxn modelId="{4C669A7F-296B-4CE8-A6F5-60CA816C56D4}" type="presParOf" srcId="{A2E9AE7F-EF42-4E9E-91CE-C443CB15F1CF}" destId="{84695A47-1379-4797-BFF0-91A8CC91EF9C}" srcOrd="2" destOrd="0" presId="urn:microsoft.com/office/officeart/2005/8/layout/radial6"/>
    <dgm:cxn modelId="{F09476A1-9FF3-46FE-835E-A955BA3EC8DE}" type="presParOf" srcId="{A2E9AE7F-EF42-4E9E-91CE-C443CB15F1CF}" destId="{A872B4DD-0EDA-476F-A0CB-E7D32991DDF4}" srcOrd="3" destOrd="0" presId="urn:microsoft.com/office/officeart/2005/8/layout/radial6"/>
    <dgm:cxn modelId="{E7BE5218-C97D-41D2-848B-3D588C89BE03}" type="presParOf" srcId="{A2E9AE7F-EF42-4E9E-91CE-C443CB15F1CF}" destId="{EC315715-595D-4F1A-9725-72BCF41EEED3}" srcOrd="4" destOrd="0" presId="urn:microsoft.com/office/officeart/2005/8/layout/radial6"/>
    <dgm:cxn modelId="{10416461-D8CB-4315-8566-EDC0520FC03F}" type="presParOf" srcId="{A2E9AE7F-EF42-4E9E-91CE-C443CB15F1CF}" destId="{0AB7E692-437D-4B84-91FE-4754638325A8}" srcOrd="5" destOrd="0" presId="urn:microsoft.com/office/officeart/2005/8/layout/radial6"/>
    <dgm:cxn modelId="{72C58782-782B-4A93-AD53-37D7E73A246F}" type="presParOf" srcId="{A2E9AE7F-EF42-4E9E-91CE-C443CB15F1CF}" destId="{875B0DC1-80D7-41CB-AE71-C02B6A7FA73D}" srcOrd="6" destOrd="0" presId="urn:microsoft.com/office/officeart/2005/8/layout/radial6"/>
    <dgm:cxn modelId="{35E9C7FD-61A7-44A1-91B9-99417CB2A055}" type="presParOf" srcId="{A2E9AE7F-EF42-4E9E-91CE-C443CB15F1CF}" destId="{92FFB2AA-6BA4-4508-800C-85F60065631B}" srcOrd="7" destOrd="0" presId="urn:microsoft.com/office/officeart/2005/8/layout/radial6"/>
    <dgm:cxn modelId="{1EEA77D0-E992-47C6-9450-7B87F9C7521F}" type="presParOf" srcId="{A2E9AE7F-EF42-4E9E-91CE-C443CB15F1CF}" destId="{C37425E8-F904-4CD5-8161-9AECB87EE115}" srcOrd="8" destOrd="0" presId="urn:microsoft.com/office/officeart/2005/8/layout/radial6"/>
    <dgm:cxn modelId="{A656AA6A-3464-4924-9C22-17509231EFAA}" type="presParOf" srcId="{A2E9AE7F-EF42-4E9E-91CE-C443CB15F1CF}" destId="{B93BCC91-76BF-49AA-976E-EAD228ABADB6}" srcOrd="9" destOrd="0" presId="urn:microsoft.com/office/officeart/2005/8/layout/radial6"/>
    <dgm:cxn modelId="{7D2B832B-9FCB-4D1C-A462-05E0436CCF50}" type="presParOf" srcId="{A2E9AE7F-EF42-4E9E-91CE-C443CB15F1CF}" destId="{E4986CC4-9002-4EEE-9DA7-BEEEE3D2FCEC}" srcOrd="10" destOrd="0" presId="urn:microsoft.com/office/officeart/2005/8/layout/radial6"/>
    <dgm:cxn modelId="{FB7722D7-EE5C-475F-B444-515A5356D90F}" type="presParOf" srcId="{A2E9AE7F-EF42-4E9E-91CE-C443CB15F1CF}" destId="{1A02042A-B4B5-4E71-8141-5DF4A4067526}" srcOrd="11" destOrd="0" presId="urn:microsoft.com/office/officeart/2005/8/layout/radial6"/>
    <dgm:cxn modelId="{5FE049B3-DC3A-4C14-A5BA-BA4E3B041F56}" type="presParOf" srcId="{A2E9AE7F-EF42-4E9E-91CE-C443CB15F1CF}" destId="{5804F3EA-014A-41BD-A47E-052FDD320FC7}" srcOrd="12" destOrd="0" presId="urn:microsoft.com/office/officeart/2005/8/layout/radial6"/>
    <dgm:cxn modelId="{B29815DF-366E-4C0C-A96C-838FF1E09E45}" type="presParOf" srcId="{A2E9AE7F-EF42-4E9E-91CE-C443CB15F1CF}" destId="{A9544FAA-52B9-4DFC-9A17-B58C9C91A7F2}" srcOrd="13" destOrd="0" presId="urn:microsoft.com/office/officeart/2005/8/layout/radial6"/>
    <dgm:cxn modelId="{7714303A-9A05-481A-8F0E-D66550830313}" type="presParOf" srcId="{A2E9AE7F-EF42-4E9E-91CE-C443CB15F1CF}" destId="{D742BC53-35C0-4C89-B5D0-D96A9C597EE7}" srcOrd="14" destOrd="0" presId="urn:microsoft.com/office/officeart/2005/8/layout/radial6"/>
    <dgm:cxn modelId="{61D90893-C983-4FDC-BA30-E1258D29A900}" type="presParOf" srcId="{A2E9AE7F-EF42-4E9E-91CE-C443CB15F1CF}" destId="{A6362F76-DDAB-43FD-9C91-83FF4457AC77}" srcOrd="15" destOrd="0" presId="urn:microsoft.com/office/officeart/2005/8/layout/radial6"/>
    <dgm:cxn modelId="{4AACF58B-C15B-4132-9587-D3FFD5583992}" type="presParOf" srcId="{A2E9AE7F-EF42-4E9E-91CE-C443CB15F1CF}" destId="{C49715C3-E287-4C49-BD05-2AA398301414}" srcOrd="16" destOrd="0" presId="urn:microsoft.com/office/officeart/2005/8/layout/radial6"/>
    <dgm:cxn modelId="{AB4CE2D3-B4B3-43F0-9541-98D9DBB00D76}" type="presParOf" srcId="{A2E9AE7F-EF42-4E9E-91CE-C443CB15F1CF}" destId="{AF533EBE-07BB-4F09-A62B-ED2FF4284563}" srcOrd="17" destOrd="0" presId="urn:microsoft.com/office/officeart/2005/8/layout/radial6"/>
    <dgm:cxn modelId="{5E7FFC57-B858-4414-97C6-1A6E6CD2DFD6}" type="presParOf" srcId="{A2E9AE7F-EF42-4E9E-91CE-C443CB15F1CF}" destId="{D1851543-C6BD-4CE0-8D72-7D9B19E18D85}" srcOrd="18" destOrd="0" presId="urn:microsoft.com/office/officeart/2005/8/layout/radial6"/>
    <dgm:cxn modelId="{DE849564-3996-4E9A-A8C5-0F8EEF4B067C}" type="presParOf" srcId="{A2E9AE7F-EF42-4E9E-91CE-C443CB15F1CF}" destId="{518DBEBC-986A-4587-A5FC-BB205CF70E05}" srcOrd="19" destOrd="0" presId="urn:microsoft.com/office/officeart/2005/8/layout/radial6"/>
    <dgm:cxn modelId="{ADFF5064-75AF-485C-AAF7-FD3414C173BF}" type="presParOf" srcId="{A2E9AE7F-EF42-4E9E-91CE-C443CB15F1CF}" destId="{89613729-5FCF-4C8D-86DF-9FC9CC2AC1DC}" srcOrd="20" destOrd="0" presId="urn:microsoft.com/office/officeart/2005/8/layout/radial6"/>
    <dgm:cxn modelId="{F7577D59-321B-42B7-82D4-B5EA43F9E2D5}" type="presParOf" srcId="{A2E9AE7F-EF42-4E9E-91CE-C443CB15F1CF}" destId="{51613E36-67E3-4D19-B74A-F0060208FFD4}" srcOrd="21" destOrd="0" presId="urn:microsoft.com/office/officeart/2005/8/layout/radial6"/>
    <dgm:cxn modelId="{D81A3CC9-4FF1-4CA0-9E41-B6C8785850CF}" type="presParOf" srcId="{A2E9AE7F-EF42-4E9E-91CE-C443CB15F1CF}" destId="{CD7FE963-0746-409A-B608-14597EEA38F1}" srcOrd="22" destOrd="0" presId="urn:microsoft.com/office/officeart/2005/8/layout/radial6"/>
    <dgm:cxn modelId="{E329F42E-B792-4D8A-AAC7-6AFAA2BBFA01}" type="presParOf" srcId="{A2E9AE7F-EF42-4E9E-91CE-C443CB15F1CF}" destId="{DDABAABB-1472-4B43-BA03-EF02AF122A0F}" srcOrd="23" destOrd="0" presId="urn:microsoft.com/office/officeart/2005/8/layout/radial6"/>
    <dgm:cxn modelId="{A021D531-CED0-4C93-BCD5-005DD7F4AF56}" type="presParOf" srcId="{A2E9AE7F-EF42-4E9E-91CE-C443CB15F1CF}" destId="{86E4DB7B-6418-4407-9F85-7B48CDEDC10F}" srcOrd="24" destOrd="0" presId="urn:microsoft.com/office/officeart/2005/8/layout/radial6"/>
    <dgm:cxn modelId="{32DEA84F-F466-452F-B833-C8684EEF45CE}" type="presParOf" srcId="{A2E9AE7F-EF42-4E9E-91CE-C443CB15F1CF}" destId="{793BFC59-3CB8-452B-BF72-7D8CF161576B}" srcOrd="25" destOrd="0" presId="urn:microsoft.com/office/officeart/2005/8/layout/radial6"/>
    <dgm:cxn modelId="{90641629-6AF5-4FAA-AB6F-C1D0FE2849D6}" type="presParOf" srcId="{A2E9AE7F-EF42-4E9E-91CE-C443CB15F1CF}" destId="{00EE4707-7707-4042-9C28-E9F390A55F91}" srcOrd="26" destOrd="0" presId="urn:microsoft.com/office/officeart/2005/8/layout/radial6"/>
    <dgm:cxn modelId="{C7F74C36-8395-44AF-BCA6-AB85F978C3F5}" type="presParOf" srcId="{A2E9AE7F-EF42-4E9E-91CE-C443CB15F1CF}" destId="{A13145E3-218F-40A2-8363-7680296831B5}" srcOrd="27" destOrd="0" presId="urn:microsoft.com/office/officeart/2005/8/layout/radial6"/>
    <dgm:cxn modelId="{A071DFAB-8BF9-471C-A069-A49E2DDAB9D7}" type="presParOf" srcId="{A2E9AE7F-EF42-4E9E-91CE-C443CB15F1CF}" destId="{1072F3F7-BD3C-411F-A83E-A81FE89B1D3D}" srcOrd="28" destOrd="0" presId="urn:microsoft.com/office/officeart/2005/8/layout/radial6"/>
    <dgm:cxn modelId="{D32C02AA-4BA1-453F-AE01-F8DF1A31A406}" type="presParOf" srcId="{A2E9AE7F-EF42-4E9E-91CE-C443CB15F1CF}" destId="{07A6F543-412B-402D-A7F0-2E3BB52A8EEE}" srcOrd="29" destOrd="0" presId="urn:microsoft.com/office/officeart/2005/8/layout/radial6"/>
    <dgm:cxn modelId="{9A73A5DD-D884-4C71-A723-D64959B0BD95}" type="presParOf" srcId="{A2E9AE7F-EF42-4E9E-91CE-C443CB15F1CF}" destId="{35638860-8E79-4333-9563-9BB79701EAF5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38860-8E79-4333-9563-9BB79701EAF5}">
      <dsp:nvSpPr>
        <dsp:cNvPr id="0" name=""/>
        <dsp:cNvSpPr/>
      </dsp:nvSpPr>
      <dsp:spPr>
        <a:xfrm>
          <a:off x="1538923" y="455680"/>
          <a:ext cx="5107628" cy="5107628"/>
        </a:xfrm>
        <a:prstGeom prst="blockArc">
          <a:avLst>
            <a:gd name="adj1" fmla="val 13993058"/>
            <a:gd name="adj2" fmla="val 16138308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145E3-218F-40A2-8363-7680296831B5}">
      <dsp:nvSpPr>
        <dsp:cNvPr id="0" name=""/>
        <dsp:cNvSpPr/>
      </dsp:nvSpPr>
      <dsp:spPr>
        <a:xfrm>
          <a:off x="1479416" y="498829"/>
          <a:ext cx="5107628" cy="5107628"/>
        </a:xfrm>
        <a:prstGeom prst="blockArc">
          <a:avLst>
            <a:gd name="adj1" fmla="val 11941528"/>
            <a:gd name="adj2" fmla="val 14093392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4DB7B-6418-4407-9F85-7B48CDEDC10F}">
      <dsp:nvSpPr>
        <dsp:cNvPr id="0" name=""/>
        <dsp:cNvSpPr/>
      </dsp:nvSpPr>
      <dsp:spPr>
        <a:xfrm>
          <a:off x="1493728" y="456085"/>
          <a:ext cx="5107628" cy="5107628"/>
        </a:xfrm>
        <a:prstGeom prst="blockArc">
          <a:avLst>
            <a:gd name="adj1" fmla="val 9720000"/>
            <a:gd name="adj2" fmla="val 11880000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13E36-67E3-4D19-B74A-F0060208FFD4}">
      <dsp:nvSpPr>
        <dsp:cNvPr id="0" name=""/>
        <dsp:cNvSpPr/>
      </dsp:nvSpPr>
      <dsp:spPr>
        <a:xfrm>
          <a:off x="1493728" y="456085"/>
          <a:ext cx="5107628" cy="5107628"/>
        </a:xfrm>
        <a:prstGeom prst="blockArc">
          <a:avLst>
            <a:gd name="adj1" fmla="val 7560000"/>
            <a:gd name="adj2" fmla="val 9720000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51543-C6BD-4CE0-8D72-7D9B19E18D85}">
      <dsp:nvSpPr>
        <dsp:cNvPr id="0" name=""/>
        <dsp:cNvSpPr/>
      </dsp:nvSpPr>
      <dsp:spPr>
        <a:xfrm>
          <a:off x="1493728" y="456085"/>
          <a:ext cx="5107628" cy="5107628"/>
        </a:xfrm>
        <a:prstGeom prst="blockArc">
          <a:avLst>
            <a:gd name="adj1" fmla="val 5400000"/>
            <a:gd name="adj2" fmla="val 7560000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62F76-DDAB-43FD-9C91-83FF4457AC77}">
      <dsp:nvSpPr>
        <dsp:cNvPr id="0" name=""/>
        <dsp:cNvSpPr/>
      </dsp:nvSpPr>
      <dsp:spPr>
        <a:xfrm>
          <a:off x="1493728" y="456085"/>
          <a:ext cx="5107628" cy="5107628"/>
        </a:xfrm>
        <a:prstGeom prst="blockArc">
          <a:avLst>
            <a:gd name="adj1" fmla="val 3240000"/>
            <a:gd name="adj2" fmla="val 5400000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4F3EA-014A-41BD-A47E-052FDD320FC7}">
      <dsp:nvSpPr>
        <dsp:cNvPr id="0" name=""/>
        <dsp:cNvSpPr/>
      </dsp:nvSpPr>
      <dsp:spPr>
        <a:xfrm>
          <a:off x="1493728" y="456085"/>
          <a:ext cx="5107628" cy="5107628"/>
        </a:xfrm>
        <a:prstGeom prst="blockArc">
          <a:avLst>
            <a:gd name="adj1" fmla="val 1080000"/>
            <a:gd name="adj2" fmla="val 3240000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BCC91-76BF-49AA-976E-EAD228ABADB6}">
      <dsp:nvSpPr>
        <dsp:cNvPr id="0" name=""/>
        <dsp:cNvSpPr/>
      </dsp:nvSpPr>
      <dsp:spPr>
        <a:xfrm>
          <a:off x="1546868" y="308371"/>
          <a:ext cx="5107628" cy="5107628"/>
        </a:xfrm>
        <a:prstGeom prst="blockArc">
          <a:avLst>
            <a:gd name="adj1" fmla="val 20894741"/>
            <a:gd name="adj2" fmla="val 1294308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B0DC1-80D7-41CB-AE71-C02B6A7FA73D}">
      <dsp:nvSpPr>
        <dsp:cNvPr id="0" name=""/>
        <dsp:cNvSpPr/>
      </dsp:nvSpPr>
      <dsp:spPr>
        <a:xfrm>
          <a:off x="1604187" y="531933"/>
          <a:ext cx="5107628" cy="5107628"/>
        </a:xfrm>
        <a:prstGeom prst="blockArc">
          <a:avLst>
            <a:gd name="adj1" fmla="val 18177084"/>
            <a:gd name="adj2" fmla="val 20579608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2B4DD-0EDA-476F-A0CB-E7D32991DDF4}">
      <dsp:nvSpPr>
        <dsp:cNvPr id="0" name=""/>
        <dsp:cNvSpPr/>
      </dsp:nvSpPr>
      <dsp:spPr>
        <a:xfrm>
          <a:off x="1493728" y="456085"/>
          <a:ext cx="5107628" cy="5107628"/>
        </a:xfrm>
        <a:prstGeom prst="blockArc">
          <a:avLst>
            <a:gd name="adj1" fmla="val 16200000"/>
            <a:gd name="adj2" fmla="val 18360000"/>
            <a:gd name="adj3" fmla="val 27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01D6C-FB3D-4466-B3B8-7E11DFE5AC49}">
      <dsp:nvSpPr>
        <dsp:cNvPr id="0" name=""/>
        <dsp:cNvSpPr/>
      </dsp:nvSpPr>
      <dsp:spPr>
        <a:xfrm>
          <a:off x="3267581" y="2373548"/>
          <a:ext cx="1398128" cy="1398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হিসাবচক্র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2332" y="2578299"/>
        <a:ext cx="988626" cy="988626"/>
      </dsp:txXfrm>
    </dsp:sp>
    <dsp:sp modelId="{3122F4B5-CE31-4692-A84B-050E367E981E}">
      <dsp:nvSpPr>
        <dsp:cNvPr id="0" name=""/>
        <dsp:cNvSpPr/>
      </dsp:nvSpPr>
      <dsp:spPr>
        <a:xfrm>
          <a:off x="3558197" y="1973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লেনদেন  শনাক্তকরণ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1523" y="145299"/>
        <a:ext cx="692038" cy="692038"/>
      </dsp:txXfrm>
    </dsp:sp>
    <dsp:sp modelId="{EC315715-595D-4F1A-9725-72BCF41EEED3}">
      <dsp:nvSpPr>
        <dsp:cNvPr id="0" name=""/>
        <dsp:cNvSpPr/>
      </dsp:nvSpPr>
      <dsp:spPr>
        <a:xfrm>
          <a:off x="5038582" y="482979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লেনদেন  বিশ্লেষণ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81908" y="626305"/>
        <a:ext cx="692038" cy="692038"/>
      </dsp:txXfrm>
    </dsp:sp>
    <dsp:sp modelId="{92FFB2AA-6BA4-4508-800C-85F60065631B}">
      <dsp:nvSpPr>
        <dsp:cNvPr id="0" name=""/>
        <dsp:cNvSpPr/>
      </dsp:nvSpPr>
      <dsp:spPr>
        <a:xfrm>
          <a:off x="6077104" y="1859766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20430" y="2003092"/>
        <a:ext cx="692038" cy="692038"/>
      </dsp:txXfrm>
    </dsp:sp>
    <dsp:sp modelId="{E4986CC4-9002-4EEE-9DA7-BEEEE3D2FCEC}">
      <dsp:nvSpPr>
        <dsp:cNvPr id="0" name=""/>
        <dsp:cNvSpPr/>
      </dsp:nvSpPr>
      <dsp:spPr>
        <a:xfrm>
          <a:off x="5953510" y="3298839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খতিয়ান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96836" y="3442165"/>
        <a:ext cx="692038" cy="692038"/>
      </dsp:txXfrm>
    </dsp:sp>
    <dsp:sp modelId="{A9544FAA-52B9-4DFC-9A17-B58C9C91A7F2}">
      <dsp:nvSpPr>
        <dsp:cNvPr id="0" name=""/>
        <dsp:cNvSpPr/>
      </dsp:nvSpPr>
      <dsp:spPr>
        <a:xfrm>
          <a:off x="5038582" y="4558130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81908" y="4701456"/>
        <a:ext cx="692038" cy="692038"/>
      </dsp:txXfrm>
    </dsp:sp>
    <dsp:sp modelId="{C49715C3-E287-4C49-BD05-2AA398301414}">
      <dsp:nvSpPr>
        <dsp:cNvPr id="0" name=""/>
        <dsp:cNvSpPr/>
      </dsp:nvSpPr>
      <dsp:spPr>
        <a:xfrm>
          <a:off x="3558197" y="5039136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1523" y="5182462"/>
        <a:ext cx="692038" cy="692038"/>
      </dsp:txXfrm>
    </dsp:sp>
    <dsp:sp modelId="{518DBEBC-986A-4587-A5FC-BB205CF70E05}">
      <dsp:nvSpPr>
        <dsp:cNvPr id="0" name=""/>
        <dsp:cNvSpPr/>
      </dsp:nvSpPr>
      <dsp:spPr>
        <a:xfrm>
          <a:off x="2077812" y="4558130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কার্যপত্র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21138" y="4701456"/>
        <a:ext cx="692038" cy="692038"/>
      </dsp:txXfrm>
    </dsp:sp>
    <dsp:sp modelId="{CD7FE963-0746-409A-B608-14597EEA38F1}">
      <dsp:nvSpPr>
        <dsp:cNvPr id="0" name=""/>
        <dsp:cNvSpPr/>
      </dsp:nvSpPr>
      <dsp:spPr>
        <a:xfrm>
          <a:off x="1162884" y="3298839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আর্থিক  বিবরণী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6210" y="3442165"/>
        <a:ext cx="692038" cy="692038"/>
      </dsp:txXfrm>
    </dsp:sp>
    <dsp:sp modelId="{793BFC59-3CB8-452B-BF72-7D8CF161576B}">
      <dsp:nvSpPr>
        <dsp:cNvPr id="0" name=""/>
        <dsp:cNvSpPr/>
      </dsp:nvSpPr>
      <dsp:spPr>
        <a:xfrm>
          <a:off x="1144999" y="1742270"/>
          <a:ext cx="1014461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স্মাপনী দাখিলা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93563" y="1885596"/>
        <a:ext cx="717333" cy="692038"/>
      </dsp:txXfrm>
    </dsp:sp>
    <dsp:sp modelId="{1072F3F7-BD3C-411F-A83E-A81FE89B1D3D}">
      <dsp:nvSpPr>
        <dsp:cNvPr id="0" name=""/>
        <dsp:cNvSpPr/>
      </dsp:nvSpPr>
      <dsp:spPr>
        <a:xfrm>
          <a:off x="2095323" y="502978"/>
          <a:ext cx="978690" cy="97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হিসাব পরবর্তী  রেওয়ামিল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8649" y="646304"/>
        <a:ext cx="692038" cy="692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6E87C-5235-4A78-A001-B786B22A29C8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DA63-F02E-455B-8EEE-7CD6AA81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DA63-F02E-455B-8EEE-7CD6AA815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DA63-F02E-455B-8EEE-7CD6AA8154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7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DA63-F02E-455B-8EEE-7CD6AA8154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1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DA63-F02E-455B-8EEE-7CD6AA8154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5540"/>
            <a:ext cx="8839200" cy="497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24200" y="152310"/>
            <a:ext cx="35814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4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1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1" y="4572000"/>
            <a:ext cx="2438399" cy="861774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প্রদানকারী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352800"/>
            <a:ext cx="187102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/বিক্রেতা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3352800"/>
            <a:ext cx="175400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/ক্রেতা</a:t>
            </a: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011613"/>
            <a:ext cx="7127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11613"/>
            <a:ext cx="7127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4548426"/>
            <a:ext cx="2286000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8333" y="6019800"/>
            <a:ext cx="1039067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7489" y="5943600"/>
            <a:ext cx="10518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59413"/>
            <a:ext cx="7127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459413"/>
            <a:ext cx="7127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4200" y="5921514"/>
            <a:ext cx="1600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দ্বৈতস্বত্ত্বা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3331" y="5711489"/>
            <a:ext cx="752341" cy="104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4774" y="5807026"/>
            <a:ext cx="752341" cy="8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3" idx="0"/>
          </p:cNvCxnSpPr>
          <p:nvPr/>
        </p:nvCxnSpPr>
        <p:spPr>
          <a:xfrm flipV="1">
            <a:off x="1773713" y="1600200"/>
            <a:ext cx="2150587" cy="17526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212046" y="1893332"/>
            <a:ext cx="0" cy="138326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9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285750"/>
            <a:ext cx="437289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4343400"/>
            <a:ext cx="641522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7668" y="4343400"/>
            <a:ext cx="920445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5867400"/>
            <a:ext cx="955711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400" y="5867400"/>
            <a:ext cx="10390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65116" y="4953000"/>
            <a:ext cx="0" cy="85135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46052" y="4953000"/>
            <a:ext cx="0" cy="85135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51006" y="4495800"/>
            <a:ext cx="14305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পক্ষ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HRSS\Desktop\images (4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/>
          <a:stretch/>
        </p:blipFill>
        <p:spPr bwMode="auto">
          <a:xfrm>
            <a:off x="228600" y="265278"/>
            <a:ext cx="4313903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76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76200"/>
            <a:ext cx="29638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162" y="1992868"/>
            <a:ext cx="145103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নগদ টাকা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5029200"/>
            <a:ext cx="121860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819400" cy="17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6871" y="2006025"/>
            <a:ext cx="234497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মালিকের পাওনা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70" y="76200"/>
            <a:ext cx="294233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2904" y="2006025"/>
            <a:ext cx="1481496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</a:t>
            </a:r>
            <a:endParaRPr lang="as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571" y="5029200"/>
            <a:ext cx="99664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006025"/>
            <a:ext cx="12954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006025"/>
            <a:ext cx="12954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1" y="2667000"/>
            <a:ext cx="230864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7971" y="5029200"/>
            <a:ext cx="12014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5029200"/>
            <a:ext cx="14478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953780"/>
            <a:ext cx="236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66704" y="5953780"/>
            <a:ext cx="582489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সম্পদ ২। দায় 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স্বত্ব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HRSS\Desktop\images (5)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9"/>
          <a:stretch/>
        </p:blipFill>
        <p:spPr bwMode="auto">
          <a:xfrm>
            <a:off x="3429000" y="2895600"/>
            <a:ext cx="304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7" y="6028065"/>
            <a:ext cx="5116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78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প্রকারভেদ অনুযায়ী ডেবিট ও ক্রেডিট নির্ণয় নীতিঃ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32" y="1396425"/>
            <a:ext cx="31905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প্রকারভেদ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396425"/>
            <a:ext cx="3276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ডেবিট/ক্রেডিট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064603"/>
            <a:ext cx="7010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হলে ডেবিট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902803"/>
            <a:ext cx="7010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দায়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 বৃদ্ধি হলে ক্রেডিট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হলে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3741003"/>
            <a:ext cx="7010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আয়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হলে ক্রেডিট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হলে ডেবিট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0" y="4572000"/>
            <a:ext cx="7010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ব্যয় হিসাব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বৃদ্ধি হলে ডেবিট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হলে ক্রেডিট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5486400"/>
            <a:ext cx="701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৫। মালিকানা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হলে ক্রেডিট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হলে ডেবিট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2667000"/>
            <a:ext cx="12954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সূত্রঃ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A+E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বৃদ্ধি পেলে ডেবিট 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L+OE+R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বৃদ্ধি 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 ক্রেডিট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8018940"/>
              </p:ext>
            </p:extLst>
          </p:nvPr>
        </p:nvGraphicFramePr>
        <p:xfrm>
          <a:off x="609600" y="2286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557252" y="1219200"/>
            <a:ext cx="0" cy="176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0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701D6C-FB3D-4466-B3B8-7E11DFE5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6701D6C-FB3D-4466-B3B8-7E11DFE5A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22F4B5-CE31-4692-A84B-050E367E9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122F4B5-CE31-4692-A84B-050E367E9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72B4DD-0EDA-476F-A0CB-E7D32991D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A872B4DD-0EDA-476F-A0CB-E7D32991D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15715-595D-4F1A-9725-72BCF41EE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EC315715-595D-4F1A-9725-72BCF41EE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B0DC1-80D7-41CB-AE71-C02B6A7FA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75B0DC1-80D7-41CB-AE71-C02B6A7FA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FFB2AA-6BA4-4508-800C-85F600656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2FFB2AA-6BA4-4508-800C-85F600656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BCC91-76BF-49AA-976E-EAD228AB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B93BCC91-76BF-49AA-976E-EAD228AB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986CC4-9002-4EEE-9DA7-BEEEE3D2F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4986CC4-9002-4EEE-9DA7-BEEEE3D2F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4F3EA-014A-41BD-A47E-052FDD320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5804F3EA-014A-41BD-A47E-052FDD320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44FAA-52B9-4DFC-9A17-B58C9C91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9544FAA-52B9-4DFC-9A17-B58C9C91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62F76-DDAB-43FD-9C91-83FF4457A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A6362F76-DDAB-43FD-9C91-83FF4457A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9715C3-E287-4C49-BD05-2AA398301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C49715C3-E287-4C49-BD05-2AA398301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51543-C6BD-4CE0-8D72-7D9B19E18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D1851543-C6BD-4CE0-8D72-7D9B19E18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DBEBC-986A-4587-A5FC-BB205CF70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518DBEBC-986A-4587-A5FC-BB205CF70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13E36-67E3-4D19-B74A-F0060208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51613E36-67E3-4D19-B74A-F0060208F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FE963-0746-409A-B608-14597EEA3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CD7FE963-0746-409A-B608-14597EEA3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4DB7B-6418-4407-9F85-7B48CDEDC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86E4DB7B-6418-4407-9F85-7B48CDEDC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3BFC59-3CB8-452B-BF72-7D8CF1615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793BFC59-3CB8-452B-BF72-7D8CF1615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45E3-218F-40A2-8363-768029683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A13145E3-218F-40A2-8363-768029683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2F3F7-BD3C-411F-A83E-A81FE89B1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1072F3F7-BD3C-411F-A83E-A81FE89B1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638860-8E79-4333-9563-9BB79701E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35638860-8E79-4333-9563-9BB79701E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91438"/>
            <a:ext cx="23230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কাজ-১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19370" y="1916668"/>
            <a:ext cx="383310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 </a:t>
            </a:r>
            <a:r>
              <a:rPr lang="bn-BD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 জনক কে?</a:t>
            </a:r>
            <a:endParaRPr lang="bn-BD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370" y="3135868"/>
            <a:ext cx="396636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দু’তরফা দাখিলা পদ্ধতি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224" y="4933890"/>
            <a:ext cx="419858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লুকা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প্যাসিও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763528" y="1916668"/>
            <a:ext cx="40756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দাখি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 </a:t>
            </a:r>
            <a:r>
              <a:rPr lang="bn-BD" alt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জনক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লুকা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প্যাসিও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লি।</a:t>
            </a:r>
            <a:r>
              <a:rPr lang="bn-BD" alt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066871"/>
            <a:ext cx="41148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যে হিসাব ব্যবস্থায় প্রতিটি লেনদেন দ্বৈতস্বত্বা বিশ্লেষণের মাধ্যমে একটি পক্ষকে ডেবিট এবং এর সমপরিমাণ অর্থ দ্বারা অপর পক্ষকে ক্রেডিট করে লিপিবদ্ধ করা হয় তাকে </a:t>
            </a:r>
            <a:r>
              <a:rPr lang="bn-BD" alt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দু’তরফা দাখিলা পদ্ধতি বলে</a:t>
            </a:r>
            <a:r>
              <a:rPr lang="bn-BD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930914"/>
            <a:ext cx="411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লুকা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প্যাসিও</a:t>
            </a:r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ইতালীয়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1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045" y="1752600"/>
            <a:ext cx="5624052" cy="464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58297" y="23622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1945" y="1792069"/>
            <a:ext cx="279727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5071" y="1792069"/>
            <a:ext cx="28120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2510135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3348335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2510135"/>
            <a:ext cx="1676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5600" y="4152900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600" y="3276600"/>
            <a:ext cx="16764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8758" y="4186535"/>
            <a:ext cx="165024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4948535"/>
            <a:ext cx="1676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বকেয়া মজুরি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600" y="5715000"/>
            <a:ext cx="16764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57150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নগদ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95600" y="4953000"/>
            <a:ext cx="1295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3149" y="191869"/>
            <a:ext cx="231185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 (দলীয়)</a:t>
            </a:r>
            <a:endParaRPr lang="as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838200"/>
            <a:ext cx="7924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বিজ্ঞাপন, আসবাবপত্র , ক্রয় , বিক্রয়, মূলধন, পাওনাদার, হাতে নগদ, বেতন, ঋন, বকেয়া মজু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উদ্ধৃ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ডেবিট ক্রেডিট ঘরে লিখ।</a:t>
            </a:r>
          </a:p>
        </p:txBody>
      </p:sp>
    </p:spTree>
    <p:extLst>
      <p:ext uri="{BB962C8B-B14F-4D97-AF65-F5344CB8AC3E}">
        <p14:creationId xmlns:p14="http://schemas.microsoft.com/office/powerpoint/2010/main" val="192629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467147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45190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দুতরফা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দাখিলা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জনক কে?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399" y="3200400"/>
            <a:ext cx="43358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পেলে কি হয়?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8" y="2209800"/>
            <a:ext cx="446614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হিসাবচক্রের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ধাপ?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292025"/>
            <a:ext cx="43348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 ?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3528" y="1295400"/>
            <a:ext cx="41380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লুকা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প্যাসিওলি।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209800"/>
            <a:ext cx="4114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১০টি।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528" y="3251775"/>
            <a:ext cx="41380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6548" y="4267200"/>
            <a:ext cx="397505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244405"/>
            <a:ext cx="44661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হিসাবের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ডেবিট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 নির্ণয়ের সূত্রটি বল।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5232737"/>
            <a:ext cx="4114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সূত্রঃ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A+E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বৃদ্ধি পেলে ডেবিট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L+OE+R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বৃদ্ধি পেলে ক্রেডিট হয়।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2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486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3897868"/>
            <a:ext cx="18149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4687669"/>
            <a:ext cx="6781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35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shanta\16319453-illustration-of-a-house-in-a-beautiful-n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758" y="609600"/>
            <a:ext cx="7391400" cy="571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1600" y="6858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7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20000" cy="838200"/>
          </a:xfrm>
          <a:noFill/>
          <a:ln>
            <a:noFill/>
          </a:ln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2560320" cy="2859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2429232"/>
            <a:ext cx="405110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রাজিব উদ্দিন</a:t>
            </a:r>
          </a:p>
          <a:p>
            <a:pPr algn="just">
              <a:lnSpc>
                <a:spcPct val="15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খলিলুর রহমান উচ্চ বিদ্যালয়</a:t>
            </a:r>
            <a:endParaRPr lang="bn-IN" sz="2800" dirty="0" smtClean="0">
              <a:latin typeface="Calibri" pitchFamily="34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rajibuddin314@gmail.com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+8801736-078314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21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43538" cy="5334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lang="en-US" b="1" dirty="0">
              <a:solidFill>
                <a:schemeClr val="tx1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5867400" cy="4572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০/০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/২০20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5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 1612 i3\Desktop\IMG_20150418_083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447800"/>
            <a:ext cx="402589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486400"/>
            <a:ext cx="533494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79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7" y="849630"/>
            <a:ext cx="4024423" cy="3341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1850"/>
            <a:ext cx="4114800" cy="33619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4429780"/>
            <a:ext cx="48006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ছবিগুলো দেখে কি বুঝা যাচ্ছে?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177135"/>
            <a:ext cx="67818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পন্য ক্রয়-বিক্রয়ের ক্ষেত্রে কয়টি পক্ষ থাকে???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867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উত্তরঃ দুটি পক্ষ/দ্বৈত স্বত্ত্বা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179" y="1976986"/>
            <a:ext cx="7620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bn-BD" alt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দু’তরফা দাখিলা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421548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807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 ও </a:t>
            </a:r>
            <a:r>
              <a:rPr lang="bn-BD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দু’তরফা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দাখিলা পদ্ধতি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জনক কে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  দ্বৈত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ত্ত্বা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নীতি ব্যাখ্যা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দুটি পক্ষ চিহ্নিত করতে  পারবে।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হিসাবের প্রকারভেদ ও ডেবিট ক্রেডিট নির্ণয়ের নিয়মাবলী উল্লেখ করতে পারবে।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রক্ষায় হিসাবচক্রের বিভিন্ন ধাপ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58203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213"/>
            <a:ext cx="8839200" cy="397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486400"/>
            <a:ext cx="8305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dirty="0"/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ইতালীর প্রসিদ্ধ  গনিতবিদ </a:t>
            </a:r>
            <a:r>
              <a:rPr lang="as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প্যাসিওলি ১৪৯৪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as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ষ্টাব্দে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ঘটনাবলী লিপিবদ্ধ  করার  পদ্ধতি বর্ণনা করেন</a:t>
            </a:r>
            <a:r>
              <a:rPr lang="as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114800"/>
            <a:ext cx="6629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লুকাপ্যাসিওলি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4825425"/>
            <a:ext cx="731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দু’তরফা দাখিলা </a:t>
            </a:r>
            <a:r>
              <a:rPr lang="bn-BD" alt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জনক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লুকাপ্যাসিওলি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5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33800"/>
            <a:ext cx="8839200" cy="255454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হিসাব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 প্রতিটি লেনদেন দ্বৈতস্বত্বা বিশ্লেষণের মাধ্যমে একটি পক্ষকে ডেবিট এবং এর সমপরিমাণ অর্থ দ্বারা অপর পক্ষকে ক্রেডিট করে লিপিবদ্ধ করা হয় তাকে </a:t>
            </a:r>
            <a:r>
              <a:rPr lang="bn-BD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দু’তরফা দাখিলা </a:t>
            </a:r>
            <a:r>
              <a:rPr lang="bn-BD" alt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বলে।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HRSS\Desktop\images (6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/>
          <a:stretch/>
        </p:blipFill>
        <p:spPr bwMode="auto">
          <a:xfrm>
            <a:off x="1447800" y="225879"/>
            <a:ext cx="6248399" cy="335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08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1437</TotalTime>
  <Words>497</Words>
  <Application>Microsoft Office PowerPoint</Application>
  <PresentationFormat>On-screen Show (4:3)</PresentationFormat>
  <Paragraphs>121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হিসাবের প্রকারভেদ অনুযায়ী ডেবিট ও ক্রেডিট নির্ণয় নীতিঃ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238</cp:revision>
  <dcterms:created xsi:type="dcterms:W3CDTF">2006-08-16T00:00:00Z</dcterms:created>
  <dcterms:modified xsi:type="dcterms:W3CDTF">2020-07-03T14:21:51Z</dcterms:modified>
</cp:coreProperties>
</file>