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82" r:id="rId2"/>
    <p:sldId id="256" r:id="rId3"/>
    <p:sldId id="257" r:id="rId4"/>
    <p:sldId id="262" r:id="rId5"/>
    <p:sldId id="259" r:id="rId6"/>
    <p:sldId id="260" r:id="rId7"/>
    <p:sldId id="263" r:id="rId8"/>
    <p:sldId id="264" r:id="rId9"/>
    <p:sldId id="261" r:id="rId10"/>
    <p:sldId id="278" r:id="rId11"/>
    <p:sldId id="266" r:id="rId12"/>
    <p:sldId id="270" r:id="rId13"/>
    <p:sldId id="268" r:id="rId14"/>
    <p:sldId id="258" r:id="rId15"/>
    <p:sldId id="269" r:id="rId16"/>
    <p:sldId id="275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36" autoAdjust="0"/>
  </p:normalViewPr>
  <p:slideViewPr>
    <p:cSldViewPr snapToGrid="0">
      <p:cViewPr varScale="1">
        <p:scale>
          <a:sx n="44" d="100"/>
          <a:sy n="44" d="100"/>
        </p:scale>
        <p:origin x="102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3867-CAFA-4104-9972-95549E067CB2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5A3D-F6C2-4448-8F13-C1F8B20E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5A3D-F6C2-4448-8F13-C1F8B20E6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D179-7217-4B0F-A1EC-9910AED565C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8B1-F779-4482-88A5-D9E75F75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0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D179-7217-4B0F-A1EC-9910AED565C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8B1-F779-4482-88A5-D9E75F75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0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D179-7217-4B0F-A1EC-9910AED565C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8B1-F779-4482-88A5-D9E75F75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D179-7217-4B0F-A1EC-9910AED565C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8B1-F779-4482-88A5-D9E75F75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D179-7217-4B0F-A1EC-9910AED565C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8B1-F779-4482-88A5-D9E75F75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0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D179-7217-4B0F-A1EC-9910AED565C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8B1-F779-4482-88A5-D9E75F75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3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D179-7217-4B0F-A1EC-9910AED565C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8B1-F779-4482-88A5-D9E75F75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2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D179-7217-4B0F-A1EC-9910AED565C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8B1-F779-4482-88A5-D9E75F75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D179-7217-4B0F-A1EC-9910AED565C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8B1-F779-4482-88A5-D9E75F75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1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D179-7217-4B0F-A1EC-9910AED565C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8B1-F779-4482-88A5-D9E75F75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1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D179-7217-4B0F-A1EC-9910AED565C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8B1-F779-4482-88A5-D9E75F75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D179-7217-4B0F-A1EC-9910AED565CC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208B1-F779-4482-88A5-D9E75F75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0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914400"/>
            <a:ext cx="9144000" cy="5943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33997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207" y="1740310"/>
            <a:ext cx="11680722" cy="1209367"/>
          </a:xfrm>
        </p:spPr>
        <p:txBody>
          <a:bodyPr>
            <a:norm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যে সব পশু গৃহে/ বাড়ীতে বসবাস করে, সে সব পশুকে গৃহপালিত পশু বলে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207" y="3602038"/>
            <a:ext cx="11533238" cy="85197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গৃহপালিত পশু (ক) সাধারণত শান্ত হয়,(ক)  সহজে পোষ মানে, (গ)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এরা স্তন্যপায়ী হয়ে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3793" y="539981"/>
            <a:ext cx="234499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684206" y="5376413"/>
            <a:ext cx="5014452" cy="744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হলস্টাইন ফ্রিজিয়ান</a:t>
            </a:r>
            <a:r>
              <a:rPr lang="bn-IN" sz="1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bn-IN" sz="1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গরু 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75011" y="1837499"/>
            <a:ext cx="3489536" cy="3141049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5"/>
          <p:cNvSpPr txBox="1"/>
          <p:nvPr/>
        </p:nvSpPr>
        <p:spPr>
          <a:xfrm>
            <a:off x="3215148" y="255197"/>
            <a:ext cx="569287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 কর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9" y="2072025"/>
            <a:ext cx="2807239" cy="290652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9511" y="5177480"/>
            <a:ext cx="2344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75384" y="1837499"/>
            <a:ext cx="4534726" cy="3339981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8358061" y="5265477"/>
            <a:ext cx="2873596" cy="966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দেশী জাতের গরু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1755058"/>
            <a:ext cx="5235677" cy="3569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91" y="1755058"/>
            <a:ext cx="5678128" cy="36870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26310" y="431389"/>
            <a:ext cx="389357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দেখ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8788" y="5639638"/>
            <a:ext cx="361335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কবুতরের খামার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129" y="5639638"/>
            <a:ext cx="361335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মুরগীর খামার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7097" y="235974"/>
            <a:ext cx="4291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097" y="1933283"/>
            <a:ext cx="6430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মুরগী পালন পদ্ধতি লিখ।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887794" y="2110849"/>
            <a:ext cx="1076632" cy="530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45793" y="486697"/>
            <a:ext cx="227125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4298" y="106924"/>
            <a:ext cx="389357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দেখ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9008" y="5772433"/>
            <a:ext cx="361335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ছাগলের খামার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58505"/>
            <a:ext cx="6002593" cy="45856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4621" y="5778247"/>
            <a:ext cx="361335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খামার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4" r="1398" b="-1"/>
          <a:stretch/>
        </p:blipFill>
        <p:spPr>
          <a:xfrm>
            <a:off x="206477" y="1122639"/>
            <a:ext cx="5737123" cy="45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1120878"/>
            <a:ext cx="10205886" cy="49259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TextBox 5"/>
          <p:cNvSpPr txBox="1"/>
          <p:nvPr/>
        </p:nvSpPr>
        <p:spPr>
          <a:xfrm>
            <a:off x="589936" y="255197"/>
            <a:ext cx="10205886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কিসের খামার দেখতে পাচ্ছি?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2478" y="6046839"/>
            <a:ext cx="4616245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হাঁসের খামার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3749" y="561058"/>
            <a:ext cx="546450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ভিডিওটি মনযোগ দিয়ে দেখি।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115819"/>
              </p:ext>
            </p:extLst>
          </p:nvPr>
        </p:nvGraphicFramePr>
        <p:xfrm>
          <a:off x="5638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9116" y="169313"/>
            <a:ext cx="3167310" cy="83099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259" y="3429670"/>
            <a:ext cx="10908890" cy="212365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 পালন বাংলাদেশের বেকার সমস্যা সমাধানে কিভাবে সাহায্য করে ব্যখ্যা কর।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2839" y="292423"/>
            <a:ext cx="2580968" cy="58477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মিঃ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56" y="1000310"/>
            <a:ext cx="3676352" cy="233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0491" y="210268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234381" y="1160206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261" y="1725284"/>
            <a:ext cx="3441596" cy="633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হস্টাইন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ফ্রিজিয়ান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2261" y="2258684"/>
            <a:ext cx="3441596" cy="633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লাল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সিন্ধি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7706" y="2390120"/>
            <a:ext cx="3404725" cy="502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দেশী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7706" y="1856720"/>
            <a:ext cx="3404725" cy="502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বেলজিয়াম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ব্‌লু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12261" y="3571047"/>
            <a:ext cx="3441596" cy="4707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7511" y="4073109"/>
            <a:ext cx="3441596" cy="4707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5-7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77706" y="4194171"/>
            <a:ext cx="3382604" cy="4333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১৫-২০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77706" y="3660771"/>
            <a:ext cx="3382604" cy="4333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8-12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লিটার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197510" y="2995595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হলস্টাইন ফ্রিজিয়ান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197510" y="4850417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গৃহপালিত পশু দাঁড়িয়ে ঘুমায়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97510" y="5587328"/>
            <a:ext cx="3419475" cy="349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গরু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82760" y="6089390"/>
            <a:ext cx="3419475" cy="349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ঘোড়া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0835" y="6068426"/>
            <a:ext cx="3441595" cy="4333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ঘ)      ভেড়া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40835" y="5535026"/>
            <a:ext cx="3441595" cy="4333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ছাগল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69910" y="250724"/>
            <a:ext cx="1755058" cy="60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18290" y="210268"/>
            <a:ext cx="1858297" cy="8232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প্রশ্নের উত্তর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705" y="1928456"/>
            <a:ext cx="355190" cy="3107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866671" y="1313671"/>
            <a:ext cx="1858297" cy="8232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প্রশ্নের উত্তর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77705" y="4213604"/>
            <a:ext cx="355190" cy="3302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866670" y="2358782"/>
            <a:ext cx="1858297" cy="8232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প্রশ্নের উত্তর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34380" y="6120729"/>
            <a:ext cx="287593" cy="2948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6" grpId="0" animBg="1"/>
      <p:bldP spid="8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1" y="-210063"/>
            <a:ext cx="9130145" cy="97206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292" y="5278582"/>
            <a:ext cx="9130144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পশু পালনের গুরুত্ব কি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762001"/>
            <a:ext cx="9130145" cy="4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6398" y="517535"/>
            <a:ext cx="8415966" cy="1061884"/>
          </a:xfr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1" y="1767870"/>
            <a:ext cx="8984003" cy="4747229"/>
          </a:xfrm>
          <a:prstGeom prst="cube">
            <a:avLst/>
          </a:prstGeom>
          <a:ln w="76200" cap="rnd"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304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309716"/>
            <a:ext cx="12403394" cy="6840773"/>
            <a:chOff x="2306184" y="132736"/>
            <a:chExt cx="7300189" cy="6855521"/>
          </a:xfrm>
        </p:grpSpPr>
        <p:sp>
          <p:nvSpPr>
            <p:cNvPr id="2" name="TextBox 1"/>
            <p:cNvSpPr txBox="1"/>
            <p:nvPr/>
          </p:nvSpPr>
          <p:spPr>
            <a:xfrm>
              <a:off x="2306184" y="132736"/>
              <a:ext cx="7300189" cy="1449669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84" y="1579286"/>
              <a:ext cx="7280266" cy="5408971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713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248" y="97839"/>
            <a:ext cx="4604403" cy="638130"/>
          </a:xfrm>
          <a:solidFill>
            <a:schemeClr val="accent1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ও পাঠ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539" y="791803"/>
            <a:ext cx="3146488" cy="750622"/>
          </a:xfrm>
          <a:solidFill>
            <a:srgbClr val="00B0F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55077" y="261054"/>
            <a:ext cx="2625213" cy="576262"/>
          </a:xfrm>
          <a:solidFill>
            <a:srgbClr val="00B05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8567584" y="902302"/>
            <a:ext cx="1600200" cy="2132215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Rounded Rectangle 8"/>
          <p:cNvSpPr/>
          <p:nvPr/>
        </p:nvSpPr>
        <p:spPr>
          <a:xfrm>
            <a:off x="6277897" y="3099503"/>
            <a:ext cx="5648632" cy="36694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ষষ্ঠ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ণী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পঞ্চম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-৫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২৪-০৬-২০২০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1423" y="1834166"/>
            <a:ext cx="2034564" cy="1451086"/>
          </a:xfrm>
          <a:prstGeom prst="flowChartConnector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656" y="3576991"/>
            <a:ext cx="4388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আনারুল ইসলাম সরদার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শরিয়ালা ইসলামিয়া দাখিল মাদ্রাসা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পোরশা, নওগাঁ।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নং-০১৭২৪-০২৬৭৭৮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sz="2400" dirty="0" smtClean="0"/>
              <a:t>anarulsordar16@gmail.com </a:t>
            </a:r>
            <a:endParaRPr lang="en-US" sz="2400" dirty="0"/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7" y="3907092"/>
            <a:ext cx="4925155" cy="27985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897028"/>
            <a:ext cx="4895847" cy="2530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24" y="897028"/>
            <a:ext cx="5001349" cy="2530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24" y="3775587"/>
            <a:ext cx="5001349" cy="2930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5"/>
          <p:cNvSpPr txBox="1"/>
          <p:nvPr/>
        </p:nvSpPr>
        <p:spPr>
          <a:xfrm>
            <a:off x="3215148" y="152400"/>
            <a:ext cx="569287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9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4414684" y="282678"/>
            <a:ext cx="3657600" cy="2133600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8499" y="2743200"/>
            <a:ext cx="6701913" cy="29791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 পালন </a:t>
            </a:r>
            <a:endParaRPr lang="en-US" sz="13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4912" y="307135"/>
            <a:ext cx="2349658" cy="10228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12542" tIns="56271" rIns="112542" bIns="5627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908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589936" y="1433175"/>
            <a:ext cx="11223522" cy="3844791"/>
          </a:xfrm>
          <a:prstGeom prst="rect">
            <a:avLst/>
          </a:prstGeom>
          <a:noFill/>
        </p:spPr>
        <p:txBody>
          <a:bodyPr wrap="square" lIns="112542" tIns="56271" rIns="112542" bIns="5627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923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923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923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923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শিক্ষার্থীরা-</a:t>
            </a:r>
          </a:p>
          <a:p>
            <a:pPr marL="703374" indent="-703374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 গৃহপালিত পশু </a:t>
            </a:r>
            <a:r>
              <a:rPr lang="bn-BD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 </a:t>
            </a:r>
            <a:r>
              <a:rPr lang="bn-BD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03374" indent="-703374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গৃহপালিত </a:t>
            </a:r>
            <a:r>
              <a:rPr lang="bn-BD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 সাধারণ </a:t>
            </a:r>
            <a:r>
              <a:rPr lang="bn-IN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 </a:t>
            </a:r>
            <a:r>
              <a:rPr lang="bn-BD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 </a:t>
            </a:r>
            <a:r>
              <a:rPr lang="bn-BD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03374" indent="-703374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পশু পালন পদ্ধতি বলতে পারবে। </a:t>
            </a:r>
          </a:p>
          <a:p>
            <a:pPr marL="703374" indent="-703374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 পালনের গুরুত্ব ব্যাখ্যা করতে পারবে। </a:t>
            </a:r>
          </a:p>
          <a:p>
            <a:pPr marL="703374" indent="-703374" algn="just">
              <a:buFont typeface="Wingdings" panose="05000000000000000000" pitchFamily="2" charset="2"/>
              <a:buChar char="q"/>
            </a:pPr>
            <a:endParaRPr lang="bn-BD" sz="4923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870155"/>
            <a:ext cx="4629782" cy="3008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6" y="870156"/>
            <a:ext cx="4704735" cy="2905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4073361"/>
            <a:ext cx="4660317" cy="25248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15148" y="152400"/>
            <a:ext cx="569287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6" y="3878826"/>
            <a:ext cx="4704735" cy="271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1924535"/>
            <a:ext cx="4160893" cy="3517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4630995" y="1725562"/>
            <a:ext cx="3849328" cy="3716594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598310" y="1725562"/>
            <a:ext cx="3436373" cy="3716594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5"/>
          <p:cNvSpPr txBox="1"/>
          <p:nvPr/>
        </p:nvSpPr>
        <p:spPr>
          <a:xfrm>
            <a:off x="3215148" y="506362"/>
            <a:ext cx="569287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025" y="232462"/>
            <a:ext cx="41737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6283" y="2109020"/>
            <a:ext cx="6607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গৃহপালিত পশু কাকে বলে? 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84903" y="2469421"/>
            <a:ext cx="1061884" cy="516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58645" y="3862210"/>
            <a:ext cx="1017638" cy="518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82762" y="3642851"/>
            <a:ext cx="9365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 পালিত পশুর ৩টি </a:t>
            </a:r>
            <a:r>
              <a:rPr lang="bn-IN" sz="5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লিখ</a:t>
            </a:r>
            <a:r>
              <a:rPr lang="bn-IN" sz="6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2116" y="412955"/>
            <a:ext cx="2698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1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328</Words>
  <Application>Microsoft Office PowerPoint</Application>
  <PresentationFormat>Widescreen</PresentationFormat>
  <Paragraphs>77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 স্বাগতম </vt:lpstr>
      <vt:lpstr>শিক্ষক ও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১। যে সব পশু গৃহে/ বাড়ীতে বসবাস করে, সে সব পশুকে গৃহপালিত পশু বলে।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Anarul</dc:creator>
  <cp:lastModifiedBy>Anarul</cp:lastModifiedBy>
  <cp:revision>117</cp:revision>
  <dcterms:created xsi:type="dcterms:W3CDTF">2019-04-20T16:08:03Z</dcterms:created>
  <dcterms:modified xsi:type="dcterms:W3CDTF">2020-07-03T06:07:08Z</dcterms:modified>
</cp:coreProperties>
</file>