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578849" cy="6286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914400"/>
            <a:ext cx="563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 আজকের পাঠে স্বাগতম 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629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6" y="3962400"/>
            <a:ext cx="8993777" cy="26765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 rot="18805352">
            <a:off x="47193" y="1355095"/>
            <a:ext cx="2965827" cy="134963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</a:rPr>
              <a:t>মুল্যায়ন</a:t>
            </a:r>
            <a:r>
              <a:rPr lang="bn-BD" sz="2400" b="1" dirty="0" smtClean="0">
                <a:solidFill>
                  <a:srgbClr val="00B050"/>
                </a:solidFill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578849" cy="6286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52562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 শিক্ষকের পরিচয়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348264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মোহাম্মদ = দাউদ </a:t>
            </a:r>
          </a:p>
          <a:p>
            <a:r>
              <a:rPr lang="bn-BD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সিনিয়র শিক্ষক </a:t>
            </a:r>
          </a:p>
          <a:p>
            <a:r>
              <a:rPr lang="bn-BD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রতন পুর হাজি ছৈয়দের রহমান স্মৃতি উচ্চ বিদ্যালয় । </a:t>
            </a:r>
          </a:p>
          <a:p>
            <a:r>
              <a:rPr lang="bn-BD" sz="2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রতন পুর ,বিরলি ,ফেনি সদর ফেনি । </a:t>
            </a:r>
            <a:endParaRPr lang="en-US" sz="28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646"/>
            <a:ext cx="8578849" cy="6286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09599"/>
            <a:ext cx="5105400" cy="584775"/>
          </a:xfrm>
          <a:prstGeom prst="flowChartMagneticDrum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আজকের পাঠ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6764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 শ্রেনি =অষ্টম </a:t>
            </a:r>
          </a:p>
          <a:p>
            <a:r>
              <a:rPr lang="bn-BD" sz="2400" dirty="0">
                <a:solidFill>
                  <a:srgbClr val="FF0000"/>
                </a:solidFill>
              </a:rPr>
              <a:t> </a:t>
            </a:r>
            <a:r>
              <a:rPr lang="bn-BD" sz="2400" dirty="0" smtClean="0">
                <a:solidFill>
                  <a:srgbClr val="FF0000"/>
                </a:solidFill>
              </a:rPr>
              <a:t>বিষয় = ইসলাম ও নৈতিক শিক্ষা ।</a:t>
            </a:r>
          </a:p>
          <a:p>
            <a:r>
              <a:rPr lang="bn-BD" sz="2400" dirty="0">
                <a:solidFill>
                  <a:srgbClr val="FF0000"/>
                </a:solidFill>
              </a:rPr>
              <a:t> </a:t>
            </a:r>
            <a:r>
              <a:rPr lang="bn-BD" sz="2400" dirty="0" smtClean="0">
                <a:solidFill>
                  <a:srgbClr val="FF0000"/>
                </a:solidFill>
              </a:rPr>
              <a:t>পাঠ ==৩য় অধ্যায় । </a:t>
            </a:r>
          </a:p>
          <a:p>
            <a:r>
              <a:rPr lang="bn-BD" sz="2400" dirty="0">
                <a:solidFill>
                  <a:srgbClr val="FF0000"/>
                </a:solidFill>
              </a:rPr>
              <a:t> </a:t>
            </a:r>
            <a:r>
              <a:rPr lang="bn-BD" sz="2400" dirty="0" smtClean="0">
                <a:solidFill>
                  <a:srgbClr val="FF0000"/>
                </a:solidFill>
              </a:rPr>
              <a:t>সুরা  আন নাসর । </a:t>
            </a:r>
          </a:p>
          <a:p>
            <a:r>
              <a:rPr lang="bn-BD" sz="2400" dirty="0">
                <a:solidFill>
                  <a:srgbClr val="FF0000"/>
                </a:solidFill>
              </a:rPr>
              <a:t> </a:t>
            </a:r>
            <a:r>
              <a:rPr lang="bn-BD" sz="2400" dirty="0" smtClean="0">
                <a:solidFill>
                  <a:srgbClr val="FF0000"/>
                </a:solidFill>
              </a:rPr>
              <a:t>সময় -৪৫ মিনিট । </a:t>
            </a:r>
          </a:p>
          <a:p>
            <a:r>
              <a:rPr lang="bn-BD" sz="2400" dirty="0">
                <a:solidFill>
                  <a:srgbClr val="FF0000"/>
                </a:solidFill>
              </a:rPr>
              <a:t> </a:t>
            </a:r>
            <a:r>
              <a:rPr lang="bn-BD" sz="2400" dirty="0" smtClean="0">
                <a:solidFill>
                  <a:srgbClr val="FF0000"/>
                </a:solidFill>
              </a:rPr>
              <a:t>তারিখ ঃ ২২/০৬/২০২০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6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328278"/>
            <a:ext cx="2667000" cy="369332"/>
          </a:xfrm>
          <a:prstGeom prst="flowChartMagneticDrum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286000"/>
            <a:ext cx="586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সুরাটি কোথায় অবতীর্ন তা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এই সুরার প্রেক্ষাপট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এই সুরার মক্কা বিজয়ের পর মানুষ দলে দলে ইসলাম কবুল করবে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যে কোন কাজে আল্লাহর সাহায্য চাইতে হবে ।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7100" y="132827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 শিখন ফল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6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78152"/>
            <a:ext cx="5486400" cy="3355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200834"/>
            <a:ext cx="4114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দেখে দেখে পড়ি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6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200834"/>
            <a:ext cx="4114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দেখে দেখে পড়ি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9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038600"/>
            <a:ext cx="28575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0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78475"/>
            <a:ext cx="8839200" cy="6476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200834"/>
            <a:ext cx="4114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দেখে দেখে পড়ি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981200"/>
            <a:ext cx="33337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" t="40845" r="-1742" b="22913"/>
          <a:stretch/>
        </p:blipFill>
        <p:spPr bwMode="auto">
          <a:xfrm>
            <a:off x="1905000" y="3733800"/>
            <a:ext cx="5594445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78475"/>
            <a:ext cx="8839200" cy="6476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875" y="915908"/>
            <a:ext cx="4114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দেখে দেখে পড়ি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0" y="1584107"/>
            <a:ext cx="263652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84107"/>
            <a:ext cx="2822666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505200"/>
            <a:ext cx="5181600" cy="20508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7670" y="1879284"/>
            <a:ext cx="1752598" cy="11185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7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" b="-7575"/>
          <a:stretch/>
        </p:blipFill>
        <p:spPr bwMode="auto">
          <a:xfrm rot="5400000">
            <a:off x="1333498" y="-1028701"/>
            <a:ext cx="6476999" cy="8839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28600"/>
            <a:ext cx="5867400" cy="4190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8345645">
            <a:off x="-28047" y="1295140"/>
            <a:ext cx="3401128" cy="1581567"/>
          </a:xfrm>
          <a:prstGeom prst="flowChartPunchedTap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সুরা নাসর এর শিক্ষা লিখ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128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mddaud</cp:lastModifiedBy>
  <cp:revision>14</cp:revision>
  <dcterms:created xsi:type="dcterms:W3CDTF">2006-08-16T00:00:00Z</dcterms:created>
  <dcterms:modified xsi:type="dcterms:W3CDTF">2020-06-22T10:45:45Z</dcterms:modified>
</cp:coreProperties>
</file>