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853759"/>
              </p:ext>
            </p:extLst>
          </p:nvPr>
        </p:nvGraphicFramePr>
        <p:xfrm>
          <a:off x="228600" y="990600"/>
          <a:ext cx="8583831" cy="483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Presentation" r:id="rId3" imgW="4570654" imgH="3427562" progId="PowerPoint.Show.12">
                  <p:embed/>
                </p:oleObj>
              </mc:Choice>
              <mc:Fallback>
                <p:oleObj name="Presentation" r:id="rId3" imgW="4570654" imgH="3427562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990600"/>
                        <a:ext cx="8583831" cy="483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0314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5750"/>
            <a:ext cx="8458200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126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83820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806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8915400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873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5344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724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1534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79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4582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76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60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458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56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839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45820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482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005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513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51" y="304800"/>
            <a:ext cx="8255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517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Microsoft 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mddaud</cp:lastModifiedBy>
  <cp:revision>1</cp:revision>
  <dcterms:created xsi:type="dcterms:W3CDTF">2006-08-16T00:00:00Z</dcterms:created>
  <dcterms:modified xsi:type="dcterms:W3CDTF">2020-07-03T06:11:11Z</dcterms:modified>
</cp:coreProperties>
</file>