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400" cy="50798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5171364"/>
            <a:ext cx="36576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ge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3749405" cy="2512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Vegg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fall-vegeta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276600"/>
            <a:ext cx="39624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ruits_and_vegetab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505200"/>
            <a:ext cx="3801428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0" y="6248400"/>
            <a:ext cx="2286000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বিভিন্ন রকমের শাকসবজি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f0952c-98a0-11e2-91d4-12313c00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3491552" cy="2667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6425775343_38e9cce604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3733800" cy="2800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url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200400"/>
            <a:ext cx="3810000" cy="2857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24400" y="4724400"/>
            <a:ext cx="24384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বনজ সম্পদ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ho_gras_righ_500wt2-300x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2857500" cy="2543175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3" name="Picture 2" descr="url-2.jpg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33400"/>
            <a:ext cx="3810000" cy="266700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pic>
        <p:nvPicPr>
          <p:cNvPr id="4" name="Picture 3" descr="indexwwww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352800"/>
            <a:ext cx="4389120" cy="2743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1600" y="4038600"/>
            <a:ext cx="3657600" cy="461665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পাহাড়ী বনে হাতি,বানর,বন্য শুয়োর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l-tree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114800" cy="3508802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"/>
            <a:ext cx="38100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114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শাল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সুন্দরি গাছ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1573_218404121529878_100000808744459_518500_364398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0"/>
            <a:ext cx="4495800" cy="259080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 descr="Sukna-Tre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8600"/>
            <a:ext cx="3815759" cy="251460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5" descr="url-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505200"/>
            <a:ext cx="5368807" cy="312420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2667000"/>
            <a:ext cx="2286000" cy="381000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সুন্দরী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971800"/>
            <a:ext cx="2286000" cy="369332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গেওয়া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10400" y="5257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5029200"/>
            <a:ext cx="1219200" cy="369332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গোলপাতা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-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800"/>
            <a:ext cx="5867400" cy="3810000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57600" y="4800600"/>
            <a:ext cx="1524000" cy="38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কেওড়া গাছ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620000" cy="4267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62200" y="5867400"/>
            <a:ext cx="2971800" cy="381000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রয়েল বেঙ্গল টাইগার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57201"/>
            <a:ext cx="5486400" cy="990600"/>
          </a:xfr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সাথে সংযোগ  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2133600"/>
            <a:ext cx="6400800" cy="838200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বইয়ের ৫৩.....৫৫ পৃষ্ঠা বের কর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162800" cy="990599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7239000" cy="2438400"/>
          </a:xfr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দুটি দলে ভাগ হও</a:t>
            </a:r>
          </a:p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ক_দলঃবাংলাদেশের দুইটি অর্থকরী ফসলের নাম। </a:t>
            </a:r>
          </a:p>
          <a:p>
            <a:pPr algn="l"/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খ.দলঃবাংলা লিখদেশ কয় ধরনের বনভুমি আছে 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381001"/>
            <a:ext cx="7239000" cy="838200"/>
          </a:xfr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162800" cy="1447800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n-BD" smtClean="0"/>
              <a:t>১</a:t>
            </a:r>
            <a:r>
              <a:rPr lang="bn-IN" dirty="0"/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প্রধান কৃষিজ সম্পদের নাম লিখ।</a:t>
            </a:r>
          </a:p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২।সুন্দরবনে কি কি গাছ পাওয়া যায়?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4495800" cy="29854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রেজিনা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দেওগাঁ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প্রাঃ বিদ্যালয়</a:t>
            </a:r>
          </a:p>
          <a:p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ea typeface="MingLiU_HKSCS" pitchFamily="18" charset="-12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0"/>
            <a:ext cx="5410200" cy="132343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362200"/>
            <a:ext cx="426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পাঠঃ আমাদের বাংলাদেশ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পাঠ্যাংশঃ কৃষিজ সম্পদ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       বনজ সম্পদ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9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838200"/>
          </a:xfrm>
          <a:blipFill>
            <a:blip r:embed="rId2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7054954" cy="469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een_mango_shake (2)_timest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799" y="1752600"/>
            <a:ext cx="2874811" cy="2312745"/>
          </a:xfrm>
        </p:spPr>
      </p:pic>
      <p:sp>
        <p:nvSpPr>
          <p:cNvPr id="7" name="TextBox 6"/>
          <p:cNvSpPr txBox="1"/>
          <p:nvPr/>
        </p:nvSpPr>
        <p:spPr>
          <a:xfrm>
            <a:off x="1066800" y="4419600"/>
            <a:ext cx="1676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কাচা আম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_DNJ\Desktop\rozi\picture\green_papaya_236455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29102"/>
            <a:ext cx="3559493" cy="24618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4419600"/>
            <a:ext cx="1447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কাচা পেপে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189666"/>
            <a:ext cx="3352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কা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চা আম, কাচাপেপে, এগুলো সবুজ রং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4297680" cy="495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8008809865_78b9dc1d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3400"/>
            <a:ext cx="4319144" cy="4953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h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778146" cy="2505075"/>
          </a:xfrm>
          <a:prstGeom prst="rect">
            <a:avLst/>
          </a:prstGeom>
        </p:spPr>
      </p:pic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"/>
            <a:ext cx="3505200" cy="2209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garden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429000"/>
            <a:ext cx="4953000" cy="280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124201"/>
            <a:ext cx="6096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743200"/>
            <a:ext cx="914400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পাট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5181600"/>
            <a:ext cx="685800" cy="36933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চা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160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759200" cy="3886200"/>
          </a:xfrm>
          <a:prstGeom prst="rect">
            <a:avLst/>
          </a:prstGeom>
        </p:spPr>
      </p:pic>
      <p:pic>
        <p:nvPicPr>
          <p:cNvPr id="3" name="Picture 2" descr="garden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44958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648200"/>
            <a:ext cx="29718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অর্থকরী ফসল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457200"/>
            <a:ext cx="3048000" cy="17526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1905000"/>
            <a:ext cx="7772400" cy="4267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বাংলাদেশের কৃষিজ সম্পদ সম্পর্কে বর্ণনা করতে পারবে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বনজ সম্পদ সম্পর্কে বর্ণনা করতে পারবে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029074" cy="3124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indexd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8600"/>
            <a:ext cx="3708248" cy="304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0" y="3962400"/>
            <a:ext cx="91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গম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3733800"/>
            <a:ext cx="91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সরিষা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oor-d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98" y="1066800"/>
            <a:ext cx="3567648" cy="26797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whole-urad-d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3726371" cy="304815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url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981450"/>
            <a:ext cx="3352800" cy="25146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43400" y="5486400"/>
            <a:ext cx="3276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রকমের ডাল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157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পাঠের সাথে সংযোগ  স্থাপন</vt:lpstr>
      <vt:lpstr>দলীয় কাজ</vt:lpstr>
      <vt:lpstr>মুল্যায়ন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PTI_DNJ</dc:creator>
  <cp:lastModifiedBy>a</cp:lastModifiedBy>
  <cp:revision>44</cp:revision>
  <dcterms:created xsi:type="dcterms:W3CDTF">2006-08-16T00:00:00Z</dcterms:created>
  <dcterms:modified xsi:type="dcterms:W3CDTF">2020-03-31T11:21:52Z</dcterms:modified>
</cp:coreProperties>
</file>