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7C5CB-B201-4BBA-94CB-C2B2D8DEABB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46F9A-0806-4F58-A1D0-613D3A44443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ill</a:t>
          </a:r>
        </a:p>
      </dgm:t>
    </dgm:pt>
    <dgm:pt modelId="{FC563513-3022-4EEC-AC97-C44E74AA1408}" type="parTrans" cxnId="{8C00E890-CB77-4FCE-A755-BC2BCCC075C3}">
      <dgm:prSet/>
      <dgm:spPr/>
      <dgm:t>
        <a:bodyPr/>
        <a:lstStyle/>
        <a:p>
          <a:endParaRPr lang="en-US"/>
        </a:p>
      </dgm:t>
    </dgm:pt>
    <dgm:pt modelId="{3EA11C90-A28A-4DBF-99DC-1C5942288DC0}" type="sibTrans" cxnId="{8C00E890-CB77-4FCE-A755-BC2BCCC075C3}">
      <dgm:prSet/>
      <dgm:spPr/>
      <dgm:t>
        <a:bodyPr/>
        <a:lstStyle/>
        <a:p>
          <a:endParaRPr lang="en-US" sz="1800"/>
        </a:p>
      </dgm:t>
    </dgm:pt>
    <dgm:pt modelId="{F497C65A-8017-4218-903E-1793D55CEC5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cough</a:t>
          </a:r>
        </a:p>
      </dgm:t>
    </dgm:pt>
    <dgm:pt modelId="{8C0916CA-67FA-48B7-8655-8CCB0A3B6103}" type="parTrans" cxnId="{93BEE525-F729-4723-B3D6-F42F4357AC36}">
      <dgm:prSet/>
      <dgm:spPr/>
      <dgm:t>
        <a:bodyPr/>
        <a:lstStyle/>
        <a:p>
          <a:endParaRPr lang="en-US"/>
        </a:p>
      </dgm:t>
    </dgm:pt>
    <dgm:pt modelId="{FD271AC5-AF70-4D24-BE32-DCCCE5E2BC4E}" type="sibTrans" cxnId="{93BEE525-F729-4723-B3D6-F42F4357AC36}">
      <dgm:prSet/>
      <dgm:spPr/>
      <dgm:t>
        <a:bodyPr/>
        <a:lstStyle/>
        <a:p>
          <a:endParaRPr lang="en-US" sz="1800"/>
        </a:p>
      </dgm:t>
    </dgm:pt>
    <dgm:pt modelId="{2B88FC6F-4D0A-4691-893C-9AF52B93808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sore</a:t>
          </a:r>
        </a:p>
      </dgm:t>
    </dgm:pt>
    <dgm:pt modelId="{F53F233D-6C1F-416D-9FC1-CD65A8951D03}" type="parTrans" cxnId="{974101B4-DB09-4A46-BCAB-09857B8B5032}">
      <dgm:prSet/>
      <dgm:spPr/>
      <dgm:t>
        <a:bodyPr/>
        <a:lstStyle/>
        <a:p>
          <a:endParaRPr lang="en-US"/>
        </a:p>
      </dgm:t>
    </dgm:pt>
    <dgm:pt modelId="{F29BDB8A-4CB5-48C7-BE16-DBE493EA6EB0}" type="sibTrans" cxnId="{974101B4-DB09-4A46-BCAB-09857B8B5032}">
      <dgm:prSet/>
      <dgm:spPr/>
      <dgm:t>
        <a:bodyPr/>
        <a:lstStyle/>
        <a:p>
          <a:endParaRPr lang="en-US" sz="1800"/>
        </a:p>
      </dgm:t>
    </dgm:pt>
    <dgm:pt modelId="{6A07E4EC-7876-4258-BDE3-76F71F14427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flu</a:t>
          </a:r>
        </a:p>
      </dgm:t>
    </dgm:pt>
    <dgm:pt modelId="{438D9ABF-12B2-4D67-9D99-D9E0C0198D3E}" type="parTrans" cxnId="{EF22AB2B-A211-4486-B40E-9CE090D431C2}">
      <dgm:prSet/>
      <dgm:spPr/>
      <dgm:t>
        <a:bodyPr/>
        <a:lstStyle/>
        <a:p>
          <a:endParaRPr lang="en-US"/>
        </a:p>
      </dgm:t>
    </dgm:pt>
    <dgm:pt modelId="{A916CF2E-F523-45A0-A7F9-110823707DD7}" type="sibTrans" cxnId="{EF22AB2B-A211-4486-B40E-9CE090D431C2}">
      <dgm:prSet/>
      <dgm:spPr/>
      <dgm:t>
        <a:bodyPr/>
        <a:lstStyle/>
        <a:p>
          <a:endParaRPr lang="en-US" sz="1800"/>
        </a:p>
      </dgm:t>
    </dgm:pt>
    <dgm:pt modelId="{F9CE6148-2FF8-4AF7-A6CE-EC1C16FF274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soon</a:t>
          </a:r>
        </a:p>
      </dgm:t>
    </dgm:pt>
    <dgm:pt modelId="{5453279F-6BC7-44C7-9D28-66A0D924467E}" type="parTrans" cxnId="{CE89BBCE-CDE9-4E4C-A72A-2EA8A8FD9826}">
      <dgm:prSet/>
      <dgm:spPr/>
      <dgm:t>
        <a:bodyPr/>
        <a:lstStyle/>
        <a:p>
          <a:endParaRPr lang="en-US"/>
        </a:p>
      </dgm:t>
    </dgm:pt>
    <dgm:pt modelId="{054B6711-4F8E-44B3-A3AC-DA22191E4CB8}" type="sibTrans" cxnId="{CE89BBCE-CDE9-4E4C-A72A-2EA8A8FD9826}">
      <dgm:prSet/>
      <dgm:spPr/>
      <dgm:t>
        <a:bodyPr/>
        <a:lstStyle/>
        <a:p>
          <a:endParaRPr lang="en-US" sz="1800"/>
        </a:p>
      </dgm:t>
    </dgm:pt>
    <dgm:pt modelId="{533D80C8-75B4-4763-BD5D-2ECB5D53A772}" type="pres">
      <dgm:prSet presAssocID="{B077C5CB-B201-4BBA-94CB-C2B2D8DEAB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928923-9A07-4271-AF84-5B5415B1791E}" type="pres">
      <dgm:prSet presAssocID="{E1446F9A-0806-4F58-A1D0-613D3A4444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BD6A0-0296-4880-BB08-346B5621A98D}" type="pres">
      <dgm:prSet presAssocID="{E1446F9A-0806-4F58-A1D0-613D3A444432}" presName="spNode" presStyleCnt="0"/>
      <dgm:spPr/>
    </dgm:pt>
    <dgm:pt modelId="{E53B3F9C-38FF-4918-8107-68B5A51520FF}" type="pres">
      <dgm:prSet presAssocID="{3EA11C90-A28A-4DBF-99DC-1C5942288DC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0CD01BF-423B-43EE-A287-F82CF9756AE3}" type="pres">
      <dgm:prSet presAssocID="{F497C65A-8017-4218-903E-1793D55CEC54}" presName="node" presStyleLbl="node1" presStyleIdx="1" presStyleCnt="5" custScaleX="116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3FFD7-39D5-41AD-B587-4B9E69DFDEF3}" type="pres">
      <dgm:prSet presAssocID="{F497C65A-8017-4218-903E-1793D55CEC54}" presName="spNode" presStyleCnt="0"/>
      <dgm:spPr/>
    </dgm:pt>
    <dgm:pt modelId="{51BF3A2D-8E5A-4141-9D01-AB6A96EAF64D}" type="pres">
      <dgm:prSet presAssocID="{FD271AC5-AF70-4D24-BE32-DCCCE5E2BC4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60D1FDD-8CD4-4571-A1E8-76A67AA6540B}" type="pres">
      <dgm:prSet presAssocID="{2B88FC6F-4D0A-4691-893C-9AF52B9380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AC26C-5F1C-4DED-BEDE-BC8325222882}" type="pres">
      <dgm:prSet presAssocID="{2B88FC6F-4D0A-4691-893C-9AF52B938082}" presName="spNode" presStyleCnt="0"/>
      <dgm:spPr/>
    </dgm:pt>
    <dgm:pt modelId="{466D42C4-DEFE-4AF6-9014-C7E3D9BBAAB5}" type="pres">
      <dgm:prSet presAssocID="{F29BDB8A-4CB5-48C7-BE16-DBE493EA6EB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C27C1F8-681A-4D5E-87B1-11FED71CFD88}" type="pres">
      <dgm:prSet presAssocID="{6A07E4EC-7876-4258-BDE3-76F71F1442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244F9-6C29-4B62-8431-8B34879A19FD}" type="pres">
      <dgm:prSet presAssocID="{6A07E4EC-7876-4258-BDE3-76F71F144277}" presName="spNode" presStyleCnt="0"/>
      <dgm:spPr/>
    </dgm:pt>
    <dgm:pt modelId="{1330C367-1EDC-4E1E-9705-4FEB6385FBC0}" type="pres">
      <dgm:prSet presAssocID="{A916CF2E-F523-45A0-A7F9-110823707DD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8C6C12A-E95C-453D-BC88-A5ADAEE9CF1F}" type="pres">
      <dgm:prSet presAssocID="{F9CE6148-2FF8-4AF7-A6CE-EC1C16FF27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4AD22-2FE1-4279-BE8B-DF8C26B40428}" type="pres">
      <dgm:prSet presAssocID="{F9CE6148-2FF8-4AF7-A6CE-EC1C16FF274B}" presName="spNode" presStyleCnt="0"/>
      <dgm:spPr/>
    </dgm:pt>
    <dgm:pt modelId="{5C8147F8-F08D-4677-B279-2D2A0D35CF70}" type="pres">
      <dgm:prSet presAssocID="{054B6711-4F8E-44B3-A3AC-DA22191E4CB8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74101B4-DB09-4A46-BCAB-09857B8B5032}" srcId="{B077C5CB-B201-4BBA-94CB-C2B2D8DEABB1}" destId="{2B88FC6F-4D0A-4691-893C-9AF52B938082}" srcOrd="2" destOrd="0" parTransId="{F53F233D-6C1F-416D-9FC1-CD65A8951D03}" sibTransId="{F29BDB8A-4CB5-48C7-BE16-DBE493EA6EB0}"/>
    <dgm:cxn modelId="{E9FA3E04-F5AF-4611-95F6-C1D473FF5AD2}" type="presOf" srcId="{A916CF2E-F523-45A0-A7F9-110823707DD7}" destId="{1330C367-1EDC-4E1E-9705-4FEB6385FBC0}" srcOrd="0" destOrd="0" presId="urn:microsoft.com/office/officeart/2005/8/layout/cycle5"/>
    <dgm:cxn modelId="{62AB680F-0236-4392-B280-9924F6F02177}" type="presOf" srcId="{F497C65A-8017-4218-903E-1793D55CEC54}" destId="{A0CD01BF-423B-43EE-A287-F82CF9756AE3}" srcOrd="0" destOrd="0" presId="urn:microsoft.com/office/officeart/2005/8/layout/cycle5"/>
    <dgm:cxn modelId="{8E1277EC-BEC7-4E4A-A431-FA7FE9BC41D7}" type="presOf" srcId="{F9CE6148-2FF8-4AF7-A6CE-EC1C16FF274B}" destId="{58C6C12A-E95C-453D-BC88-A5ADAEE9CF1F}" srcOrd="0" destOrd="0" presId="urn:microsoft.com/office/officeart/2005/8/layout/cycle5"/>
    <dgm:cxn modelId="{FAC0B897-9E22-4913-BAEB-9B9A91688104}" type="presOf" srcId="{054B6711-4F8E-44B3-A3AC-DA22191E4CB8}" destId="{5C8147F8-F08D-4677-B279-2D2A0D35CF70}" srcOrd="0" destOrd="0" presId="urn:microsoft.com/office/officeart/2005/8/layout/cycle5"/>
    <dgm:cxn modelId="{A0C84A2C-0992-4168-96EB-82C142A1C971}" type="presOf" srcId="{FD271AC5-AF70-4D24-BE32-DCCCE5E2BC4E}" destId="{51BF3A2D-8E5A-4141-9D01-AB6A96EAF64D}" srcOrd="0" destOrd="0" presId="urn:microsoft.com/office/officeart/2005/8/layout/cycle5"/>
    <dgm:cxn modelId="{BE6BD3C7-BE21-40FC-81BA-2E87C7CEB0B6}" type="presOf" srcId="{F29BDB8A-4CB5-48C7-BE16-DBE493EA6EB0}" destId="{466D42C4-DEFE-4AF6-9014-C7E3D9BBAAB5}" srcOrd="0" destOrd="0" presId="urn:microsoft.com/office/officeart/2005/8/layout/cycle5"/>
    <dgm:cxn modelId="{CE89BBCE-CDE9-4E4C-A72A-2EA8A8FD9826}" srcId="{B077C5CB-B201-4BBA-94CB-C2B2D8DEABB1}" destId="{F9CE6148-2FF8-4AF7-A6CE-EC1C16FF274B}" srcOrd="4" destOrd="0" parTransId="{5453279F-6BC7-44C7-9D28-66A0D924467E}" sibTransId="{054B6711-4F8E-44B3-A3AC-DA22191E4CB8}"/>
    <dgm:cxn modelId="{8C00E890-CB77-4FCE-A755-BC2BCCC075C3}" srcId="{B077C5CB-B201-4BBA-94CB-C2B2D8DEABB1}" destId="{E1446F9A-0806-4F58-A1D0-613D3A444432}" srcOrd="0" destOrd="0" parTransId="{FC563513-3022-4EEC-AC97-C44E74AA1408}" sibTransId="{3EA11C90-A28A-4DBF-99DC-1C5942288DC0}"/>
    <dgm:cxn modelId="{93BEE525-F729-4723-B3D6-F42F4357AC36}" srcId="{B077C5CB-B201-4BBA-94CB-C2B2D8DEABB1}" destId="{F497C65A-8017-4218-903E-1793D55CEC54}" srcOrd="1" destOrd="0" parTransId="{8C0916CA-67FA-48B7-8655-8CCB0A3B6103}" sibTransId="{FD271AC5-AF70-4D24-BE32-DCCCE5E2BC4E}"/>
    <dgm:cxn modelId="{3875CD1F-A9D6-4C1C-82A6-E5E845665245}" type="presOf" srcId="{6A07E4EC-7876-4258-BDE3-76F71F144277}" destId="{3C27C1F8-681A-4D5E-87B1-11FED71CFD88}" srcOrd="0" destOrd="0" presId="urn:microsoft.com/office/officeart/2005/8/layout/cycle5"/>
    <dgm:cxn modelId="{EF22AB2B-A211-4486-B40E-9CE090D431C2}" srcId="{B077C5CB-B201-4BBA-94CB-C2B2D8DEABB1}" destId="{6A07E4EC-7876-4258-BDE3-76F71F144277}" srcOrd="3" destOrd="0" parTransId="{438D9ABF-12B2-4D67-9D99-D9E0C0198D3E}" sibTransId="{A916CF2E-F523-45A0-A7F9-110823707DD7}"/>
    <dgm:cxn modelId="{0F575261-9D78-4DDE-9341-2AA583CB4E69}" type="presOf" srcId="{3EA11C90-A28A-4DBF-99DC-1C5942288DC0}" destId="{E53B3F9C-38FF-4918-8107-68B5A51520FF}" srcOrd="0" destOrd="0" presId="urn:microsoft.com/office/officeart/2005/8/layout/cycle5"/>
    <dgm:cxn modelId="{373F2753-D76F-4F52-A289-A0C6E653A0DF}" type="presOf" srcId="{2B88FC6F-4D0A-4691-893C-9AF52B938082}" destId="{160D1FDD-8CD4-4571-A1E8-76A67AA6540B}" srcOrd="0" destOrd="0" presId="urn:microsoft.com/office/officeart/2005/8/layout/cycle5"/>
    <dgm:cxn modelId="{9281C866-1D9B-4800-B1D9-69616DF8BA96}" type="presOf" srcId="{B077C5CB-B201-4BBA-94CB-C2B2D8DEABB1}" destId="{533D80C8-75B4-4763-BD5D-2ECB5D53A772}" srcOrd="0" destOrd="0" presId="urn:microsoft.com/office/officeart/2005/8/layout/cycle5"/>
    <dgm:cxn modelId="{B4808AA9-FFC9-4555-860C-A396F13194B7}" type="presOf" srcId="{E1446F9A-0806-4F58-A1D0-613D3A444432}" destId="{50928923-9A07-4271-AF84-5B5415B1791E}" srcOrd="0" destOrd="0" presId="urn:microsoft.com/office/officeart/2005/8/layout/cycle5"/>
    <dgm:cxn modelId="{5C1D0718-34DF-4C70-B72E-05D550639602}" type="presParOf" srcId="{533D80C8-75B4-4763-BD5D-2ECB5D53A772}" destId="{50928923-9A07-4271-AF84-5B5415B1791E}" srcOrd="0" destOrd="0" presId="urn:microsoft.com/office/officeart/2005/8/layout/cycle5"/>
    <dgm:cxn modelId="{B9845FDC-7ECD-4EBC-A2E5-6DE348BE35FE}" type="presParOf" srcId="{533D80C8-75B4-4763-BD5D-2ECB5D53A772}" destId="{920BD6A0-0296-4880-BB08-346B5621A98D}" srcOrd="1" destOrd="0" presId="urn:microsoft.com/office/officeart/2005/8/layout/cycle5"/>
    <dgm:cxn modelId="{D174CA5B-0505-4B24-BE5E-497701793E52}" type="presParOf" srcId="{533D80C8-75B4-4763-BD5D-2ECB5D53A772}" destId="{E53B3F9C-38FF-4918-8107-68B5A51520FF}" srcOrd="2" destOrd="0" presId="urn:microsoft.com/office/officeart/2005/8/layout/cycle5"/>
    <dgm:cxn modelId="{2053D422-07D3-4AB7-807B-D9A3877969A7}" type="presParOf" srcId="{533D80C8-75B4-4763-BD5D-2ECB5D53A772}" destId="{A0CD01BF-423B-43EE-A287-F82CF9756AE3}" srcOrd="3" destOrd="0" presId="urn:microsoft.com/office/officeart/2005/8/layout/cycle5"/>
    <dgm:cxn modelId="{FCB7D6DB-C641-4854-BD98-52F3ADA7BC37}" type="presParOf" srcId="{533D80C8-75B4-4763-BD5D-2ECB5D53A772}" destId="{8C53FFD7-39D5-41AD-B587-4B9E69DFDEF3}" srcOrd="4" destOrd="0" presId="urn:microsoft.com/office/officeart/2005/8/layout/cycle5"/>
    <dgm:cxn modelId="{F534FF7C-0606-419A-A901-8D205F99A530}" type="presParOf" srcId="{533D80C8-75B4-4763-BD5D-2ECB5D53A772}" destId="{51BF3A2D-8E5A-4141-9D01-AB6A96EAF64D}" srcOrd="5" destOrd="0" presId="urn:microsoft.com/office/officeart/2005/8/layout/cycle5"/>
    <dgm:cxn modelId="{2DFB2302-DB1E-4151-AB56-9FB69EB4ED4C}" type="presParOf" srcId="{533D80C8-75B4-4763-BD5D-2ECB5D53A772}" destId="{160D1FDD-8CD4-4571-A1E8-76A67AA6540B}" srcOrd="6" destOrd="0" presId="urn:microsoft.com/office/officeart/2005/8/layout/cycle5"/>
    <dgm:cxn modelId="{014DBC96-12A3-4313-8BE7-52C83B82D34D}" type="presParOf" srcId="{533D80C8-75B4-4763-BD5D-2ECB5D53A772}" destId="{388AC26C-5F1C-4DED-BEDE-BC8325222882}" srcOrd="7" destOrd="0" presId="urn:microsoft.com/office/officeart/2005/8/layout/cycle5"/>
    <dgm:cxn modelId="{5B5B5873-BF77-451D-817A-3E1BFEA3D851}" type="presParOf" srcId="{533D80C8-75B4-4763-BD5D-2ECB5D53A772}" destId="{466D42C4-DEFE-4AF6-9014-C7E3D9BBAAB5}" srcOrd="8" destOrd="0" presId="urn:microsoft.com/office/officeart/2005/8/layout/cycle5"/>
    <dgm:cxn modelId="{7E266C35-9004-48DA-A5D0-2F7EEA8769ED}" type="presParOf" srcId="{533D80C8-75B4-4763-BD5D-2ECB5D53A772}" destId="{3C27C1F8-681A-4D5E-87B1-11FED71CFD88}" srcOrd="9" destOrd="0" presId="urn:microsoft.com/office/officeart/2005/8/layout/cycle5"/>
    <dgm:cxn modelId="{DD14D80F-1701-4D22-9861-D977C218DADF}" type="presParOf" srcId="{533D80C8-75B4-4763-BD5D-2ECB5D53A772}" destId="{DDF244F9-6C29-4B62-8431-8B34879A19FD}" srcOrd="10" destOrd="0" presId="urn:microsoft.com/office/officeart/2005/8/layout/cycle5"/>
    <dgm:cxn modelId="{521DB735-0201-4676-89E3-338E50DAABF0}" type="presParOf" srcId="{533D80C8-75B4-4763-BD5D-2ECB5D53A772}" destId="{1330C367-1EDC-4E1E-9705-4FEB6385FBC0}" srcOrd="11" destOrd="0" presId="urn:microsoft.com/office/officeart/2005/8/layout/cycle5"/>
    <dgm:cxn modelId="{B72CF2D5-E9DC-46FA-8C5A-46E6C3D091AC}" type="presParOf" srcId="{533D80C8-75B4-4763-BD5D-2ECB5D53A772}" destId="{58C6C12A-E95C-453D-BC88-A5ADAEE9CF1F}" srcOrd="12" destOrd="0" presId="urn:microsoft.com/office/officeart/2005/8/layout/cycle5"/>
    <dgm:cxn modelId="{7892BD55-8A62-4894-A8E8-0F495FF00B55}" type="presParOf" srcId="{533D80C8-75B4-4763-BD5D-2ECB5D53A772}" destId="{C684AD22-2FE1-4279-BE8B-DF8C26B40428}" srcOrd="13" destOrd="0" presId="urn:microsoft.com/office/officeart/2005/8/layout/cycle5"/>
    <dgm:cxn modelId="{94D90594-74AF-41C7-AD64-7384442EFAEA}" type="presParOf" srcId="{533D80C8-75B4-4763-BD5D-2ECB5D53A772}" destId="{5C8147F8-F08D-4677-B279-2D2A0D35CF7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28923-9A07-4271-AF84-5B5415B1791E}">
      <dsp:nvSpPr>
        <dsp:cNvPr id="0" name=""/>
        <dsp:cNvSpPr/>
      </dsp:nvSpPr>
      <dsp:spPr>
        <a:xfrm>
          <a:off x="2461488" y="1518"/>
          <a:ext cx="1568083" cy="101925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ill</a:t>
          </a:r>
        </a:p>
      </dsp:txBody>
      <dsp:txXfrm>
        <a:off x="2511244" y="51274"/>
        <a:ext cx="1468571" cy="919742"/>
      </dsp:txXfrm>
    </dsp:sp>
    <dsp:sp modelId="{E53B3F9C-38FF-4918-8107-68B5A51520FF}">
      <dsp:nvSpPr>
        <dsp:cNvPr id="0" name=""/>
        <dsp:cNvSpPr/>
      </dsp:nvSpPr>
      <dsp:spPr>
        <a:xfrm>
          <a:off x="1207471" y="511145"/>
          <a:ext cx="4076117" cy="4076117"/>
        </a:xfrm>
        <a:custGeom>
          <a:avLst/>
          <a:gdLst/>
          <a:ahLst/>
          <a:cxnLst/>
          <a:rect l="0" t="0" r="0" b="0"/>
          <a:pathLst>
            <a:path>
              <a:moveTo>
                <a:pt x="3032585" y="259126"/>
              </a:moveTo>
              <a:arcTo wR="2038058" hR="2038058" stAng="17952464" swAng="12130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D01BF-423B-43EE-A287-F82CF9756AE3}">
      <dsp:nvSpPr>
        <dsp:cNvPr id="0" name=""/>
        <dsp:cNvSpPr/>
      </dsp:nvSpPr>
      <dsp:spPr>
        <a:xfrm>
          <a:off x="4269340" y="1409782"/>
          <a:ext cx="1828997" cy="101925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cough</a:t>
          </a:r>
        </a:p>
      </dsp:txBody>
      <dsp:txXfrm>
        <a:off x="4319096" y="1459538"/>
        <a:ext cx="1729485" cy="919742"/>
      </dsp:txXfrm>
    </dsp:sp>
    <dsp:sp modelId="{51BF3A2D-8E5A-4141-9D01-AB6A96EAF64D}">
      <dsp:nvSpPr>
        <dsp:cNvPr id="0" name=""/>
        <dsp:cNvSpPr/>
      </dsp:nvSpPr>
      <dsp:spPr>
        <a:xfrm>
          <a:off x="1207471" y="511145"/>
          <a:ext cx="4076117" cy="4076117"/>
        </a:xfrm>
        <a:custGeom>
          <a:avLst/>
          <a:gdLst/>
          <a:ahLst/>
          <a:cxnLst/>
          <a:rect l="0" t="0" r="0" b="0"/>
          <a:pathLst>
            <a:path>
              <a:moveTo>
                <a:pt x="4071249" y="2178839"/>
              </a:moveTo>
              <a:arcTo wR="2038058" hR="2038058" stAng="21837655" swAng="13609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D1FDD-8CD4-4571-A1E8-76A67AA6540B}">
      <dsp:nvSpPr>
        <dsp:cNvPr id="0" name=""/>
        <dsp:cNvSpPr/>
      </dsp:nvSpPr>
      <dsp:spPr>
        <a:xfrm>
          <a:off x="3659429" y="3688401"/>
          <a:ext cx="1568083" cy="101925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sore</a:t>
          </a:r>
        </a:p>
      </dsp:txBody>
      <dsp:txXfrm>
        <a:off x="3709185" y="3738157"/>
        <a:ext cx="1468571" cy="919742"/>
      </dsp:txXfrm>
    </dsp:sp>
    <dsp:sp modelId="{466D42C4-DEFE-4AF6-9014-C7E3D9BBAAB5}">
      <dsp:nvSpPr>
        <dsp:cNvPr id="0" name=""/>
        <dsp:cNvSpPr/>
      </dsp:nvSpPr>
      <dsp:spPr>
        <a:xfrm>
          <a:off x="1207471" y="511145"/>
          <a:ext cx="4076117" cy="4076117"/>
        </a:xfrm>
        <a:custGeom>
          <a:avLst/>
          <a:gdLst/>
          <a:ahLst/>
          <a:cxnLst/>
          <a:rect l="0" t="0" r="0" b="0"/>
          <a:pathLst>
            <a:path>
              <a:moveTo>
                <a:pt x="2288661" y="4060652"/>
              </a:moveTo>
              <a:arcTo wR="2038058" hR="2038058" stAng="4976217" swAng="84756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7C1F8-681A-4D5E-87B1-11FED71CFD88}">
      <dsp:nvSpPr>
        <dsp:cNvPr id="0" name=""/>
        <dsp:cNvSpPr/>
      </dsp:nvSpPr>
      <dsp:spPr>
        <a:xfrm>
          <a:off x="1263547" y="3688401"/>
          <a:ext cx="1568083" cy="101925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flu</a:t>
          </a:r>
        </a:p>
      </dsp:txBody>
      <dsp:txXfrm>
        <a:off x="1313303" y="3738157"/>
        <a:ext cx="1468571" cy="919742"/>
      </dsp:txXfrm>
    </dsp:sp>
    <dsp:sp modelId="{1330C367-1EDC-4E1E-9705-4FEB6385FBC0}">
      <dsp:nvSpPr>
        <dsp:cNvPr id="0" name=""/>
        <dsp:cNvSpPr/>
      </dsp:nvSpPr>
      <dsp:spPr>
        <a:xfrm>
          <a:off x="1207471" y="511145"/>
          <a:ext cx="4076117" cy="4076117"/>
        </a:xfrm>
        <a:custGeom>
          <a:avLst/>
          <a:gdLst/>
          <a:ahLst/>
          <a:cxnLst/>
          <a:rect l="0" t="0" r="0" b="0"/>
          <a:pathLst>
            <a:path>
              <a:moveTo>
                <a:pt x="216403" y="2951982"/>
              </a:moveTo>
              <a:arcTo wR="2038058" hR="2038058" stAng="9201426" swAng="13609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6C12A-E95C-453D-BC88-A5ADAEE9CF1F}">
      <dsp:nvSpPr>
        <dsp:cNvPr id="0" name=""/>
        <dsp:cNvSpPr/>
      </dsp:nvSpPr>
      <dsp:spPr>
        <a:xfrm>
          <a:off x="523178" y="1409782"/>
          <a:ext cx="1568083" cy="101925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soon</a:t>
          </a:r>
        </a:p>
      </dsp:txBody>
      <dsp:txXfrm>
        <a:off x="572934" y="1459538"/>
        <a:ext cx="1468571" cy="919742"/>
      </dsp:txXfrm>
    </dsp:sp>
    <dsp:sp modelId="{5C8147F8-F08D-4677-B279-2D2A0D35CF70}">
      <dsp:nvSpPr>
        <dsp:cNvPr id="0" name=""/>
        <dsp:cNvSpPr/>
      </dsp:nvSpPr>
      <dsp:spPr>
        <a:xfrm>
          <a:off x="1207471" y="511145"/>
          <a:ext cx="4076117" cy="4076117"/>
        </a:xfrm>
        <a:custGeom>
          <a:avLst/>
          <a:gdLst/>
          <a:ahLst/>
          <a:cxnLst/>
          <a:rect l="0" t="0" r="0" b="0"/>
          <a:pathLst>
            <a:path>
              <a:moveTo>
                <a:pt x="490023" y="712438"/>
              </a:moveTo>
              <a:arcTo wR="2038058" hR="2038058" stAng="13234456" swAng="12130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878-1BF2-4797-A4AC-89EC73C98B7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42EC-225D-4081-B2DA-B4BB341F6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2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878-1BF2-4797-A4AC-89EC73C98B7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42EC-225D-4081-B2DA-B4BB341F6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878-1BF2-4797-A4AC-89EC73C98B7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42EC-225D-4081-B2DA-B4BB341F6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878-1BF2-4797-A4AC-89EC73C98B7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42EC-225D-4081-B2DA-B4BB341F6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9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878-1BF2-4797-A4AC-89EC73C98B7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42EC-225D-4081-B2DA-B4BB341F6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3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878-1BF2-4797-A4AC-89EC73C98B7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42EC-225D-4081-B2DA-B4BB341F6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878-1BF2-4797-A4AC-89EC73C98B7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42EC-225D-4081-B2DA-B4BB341F6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878-1BF2-4797-A4AC-89EC73C98B7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42EC-225D-4081-B2DA-B4BB341F6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9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878-1BF2-4797-A4AC-89EC73C98B7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42EC-225D-4081-B2DA-B4BB341F6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878-1BF2-4797-A4AC-89EC73C98B7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42EC-225D-4081-B2DA-B4BB341F6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5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878-1BF2-4797-A4AC-89EC73C98B7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42EC-225D-4081-B2DA-B4BB341F6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7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7D878-1BF2-4797-A4AC-89EC73C98B7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42EC-225D-4081-B2DA-B4BB341F6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CD9F7C-B58D-4A0E-AEF1-16EB4492C42F}"/>
              </a:ext>
            </a:extLst>
          </p:cNvPr>
          <p:cNvSpPr txBox="1"/>
          <p:nvPr/>
        </p:nvSpPr>
        <p:spPr>
          <a:xfrm>
            <a:off x="2863901" y="234118"/>
            <a:ext cx="6455870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pPr algn="l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Welcome to my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class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41" y="1138238"/>
            <a:ext cx="5267359" cy="55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8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0D8940-F571-4DB2-B001-FC07386658D7}"/>
              </a:ext>
            </a:extLst>
          </p:cNvPr>
          <p:cNvSpPr txBox="1"/>
          <p:nvPr/>
        </p:nvSpPr>
        <p:spPr>
          <a:xfrm>
            <a:off x="945932" y="252246"/>
            <a:ext cx="3147015" cy="64633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</a:rPr>
              <a:t>Listen and read.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1FCC8-D780-4047-B0E9-A9EE0767D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/>
          <a:stretch/>
        </p:blipFill>
        <p:spPr>
          <a:xfrm>
            <a:off x="804035" y="1217288"/>
            <a:ext cx="4560496" cy="35754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11EBE7-82BE-4FAA-A6D0-CD5C608CCA4B}"/>
              </a:ext>
            </a:extLst>
          </p:cNvPr>
          <p:cNvSpPr txBox="1"/>
          <p:nvPr/>
        </p:nvSpPr>
        <p:spPr>
          <a:xfrm>
            <a:off x="1434664" y="5360271"/>
            <a:ext cx="3522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She has the flu.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B1B5D0-0CEF-4D00-8CCD-50B2689A57D7}"/>
              </a:ext>
            </a:extLst>
          </p:cNvPr>
          <p:cNvSpPr txBox="1"/>
          <p:nvPr/>
        </p:nvSpPr>
        <p:spPr>
          <a:xfrm>
            <a:off x="6779174" y="5060729"/>
            <a:ext cx="41379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The doctor visited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Sima last night.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6" y="1265093"/>
            <a:ext cx="5037116" cy="35259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0538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7C3EC-BCF4-4551-95D8-DB067550DE80}"/>
              </a:ext>
            </a:extLst>
          </p:cNvPr>
          <p:cNvSpPr txBox="1"/>
          <p:nvPr/>
        </p:nvSpPr>
        <p:spPr>
          <a:xfrm>
            <a:off x="930166" y="252246"/>
            <a:ext cx="3147015" cy="64633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</a:rPr>
              <a:t>Listen and read.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DA483-F262-4E63-9D68-293D6EB5E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71" y="1265011"/>
            <a:ext cx="4941833" cy="3062787"/>
          </a:xfrm>
          <a:prstGeom prst="roundRect">
            <a:avLst>
              <a:gd name="adj" fmla="val 1666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CBD4F6-0A40-4345-B610-73DBDB9ABDAB}"/>
              </a:ext>
            </a:extLst>
          </p:cNvPr>
          <p:cNvSpPr txBox="1"/>
          <p:nvPr/>
        </p:nvSpPr>
        <p:spPr>
          <a:xfrm>
            <a:off x="1182412" y="4650828"/>
            <a:ext cx="103092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She needs some medicine. He also told her</a:t>
            </a:r>
          </a:p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what to do in order to get well soon.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7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FD391D-6163-44F5-94C5-05CF92940F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"/>
          <a:stretch/>
        </p:blipFill>
        <p:spPr>
          <a:xfrm>
            <a:off x="6930257" y="3491344"/>
            <a:ext cx="1855179" cy="2360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70407"/>
            <a:ext cx="1144385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Now, open at page 30 of your textbook.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FD391D-6163-44F5-94C5-05CF92940F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"/>
          <a:stretch/>
        </p:blipFill>
        <p:spPr>
          <a:xfrm>
            <a:off x="4259533" y="3477491"/>
            <a:ext cx="1850319" cy="2327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405" y="2673927"/>
            <a:ext cx="10037400" cy="40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B9C515-A8E7-4393-9FC5-F95DF4C53971}"/>
              </a:ext>
            </a:extLst>
          </p:cNvPr>
          <p:cNvSpPr txBox="1"/>
          <p:nvPr/>
        </p:nvSpPr>
        <p:spPr>
          <a:xfrm>
            <a:off x="1891850" y="1103583"/>
            <a:ext cx="8505149" cy="769441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Now, listen to the audio of the text.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9F5ED-5ED7-4BB4-8854-570B5C2593AD}"/>
              </a:ext>
            </a:extLst>
          </p:cNvPr>
          <p:cNvSpPr txBox="1"/>
          <p:nvPr/>
        </p:nvSpPr>
        <p:spPr>
          <a:xfrm>
            <a:off x="756733" y="4918838"/>
            <a:ext cx="10774553" cy="769441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Listen to the audio again and repeat after it.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261300C7-5B95-4F21-BE79-BBE21B324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561697"/>
              </p:ext>
            </p:extLst>
          </p:nvPr>
        </p:nvGraphicFramePr>
        <p:xfrm>
          <a:off x="5016500" y="2921000"/>
          <a:ext cx="19145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ackager Shell Object" showAsIcon="1" r:id="rId3" imgW="1105920" imgH="491040" progId="Package">
                  <p:embed/>
                </p:oleObj>
              </mc:Choice>
              <mc:Fallback>
                <p:oleObj name="Packager Shell Object" showAsIcon="1" r:id="rId3" imgW="1105920" imgH="491040" progId="Package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261300C7-5B95-4F21-BE79-BBE21B3244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6500" y="2921000"/>
                        <a:ext cx="1914525" cy="849313"/>
                      </a:xfrm>
                      <a:prstGeom prst="rect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F3F0B-96D3-43DC-95DD-CB1F35457CB3}"/>
              </a:ext>
            </a:extLst>
          </p:cNvPr>
          <p:cNvSpPr txBox="1"/>
          <p:nvPr/>
        </p:nvSpPr>
        <p:spPr>
          <a:xfrm>
            <a:off x="3452649" y="299543"/>
            <a:ext cx="492545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Students’ silent reading.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003AE-B44F-482C-8AB7-123FAC17BBA9}"/>
              </a:ext>
            </a:extLst>
          </p:cNvPr>
          <p:cNvSpPr txBox="1"/>
          <p:nvPr/>
        </p:nvSpPr>
        <p:spPr>
          <a:xfrm>
            <a:off x="520262" y="5376042"/>
            <a:ext cx="1112355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</a:rPr>
              <a:t>Students will read the text silently and teacher will monitor.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90374-B670-4818-A176-1671646C3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9923"/>
          <a:stretch/>
        </p:blipFill>
        <p:spPr>
          <a:xfrm>
            <a:off x="2648606" y="1182413"/>
            <a:ext cx="6265694" cy="3831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3E532-FE54-4004-8633-9A3CBFF8774E}"/>
              </a:ext>
            </a:extLst>
          </p:cNvPr>
          <p:cNvSpPr txBox="1"/>
          <p:nvPr/>
        </p:nvSpPr>
        <p:spPr>
          <a:xfrm>
            <a:off x="3835320" y="416589"/>
            <a:ext cx="347229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Individual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F7951-A2A5-45A2-B7F7-AA6CAEB76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04" y="308650"/>
            <a:ext cx="1188044" cy="1039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3952E7-A72C-443D-9247-9956BC55C0FC}"/>
              </a:ext>
            </a:extLst>
          </p:cNvPr>
          <p:cNvSpPr txBox="1"/>
          <p:nvPr/>
        </p:nvSpPr>
        <p:spPr>
          <a:xfrm>
            <a:off x="500675" y="1148017"/>
            <a:ext cx="5623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u="sng" dirty="0">
                <a:latin typeface="Times New Roman" panose="02020603050405020304" pitchFamily="18" charset="0"/>
              </a:rPr>
              <a:t>Answer the following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EA612-318E-49D3-A3C1-5B02AD75910A}"/>
              </a:ext>
            </a:extLst>
          </p:cNvPr>
          <p:cNvSpPr txBox="1"/>
          <p:nvPr/>
        </p:nvSpPr>
        <p:spPr>
          <a:xfrm>
            <a:off x="996568" y="1697416"/>
            <a:ext cx="699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latin typeface="Times New Roman" panose="02020603050405020304" pitchFamily="18" charset="0"/>
              </a:rPr>
              <a:t>Why did Sima not go to school?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335F7-F99A-4FC3-B786-B9F47409A31E}"/>
              </a:ext>
            </a:extLst>
          </p:cNvPr>
          <p:cNvSpPr txBox="1"/>
          <p:nvPr/>
        </p:nvSpPr>
        <p:spPr>
          <a:xfrm>
            <a:off x="970772" y="2909931"/>
            <a:ext cx="6601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latin typeface="Times New Roman" panose="02020603050405020304" pitchFamily="18" charset="0"/>
              </a:rPr>
              <a:t>What is Sima suffering from?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9194C-D714-4124-9E7A-A4A0364CCB89}"/>
              </a:ext>
            </a:extLst>
          </p:cNvPr>
          <p:cNvSpPr txBox="1"/>
          <p:nvPr/>
        </p:nvSpPr>
        <p:spPr>
          <a:xfrm>
            <a:off x="945942" y="2336162"/>
            <a:ext cx="8218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Ans: Sima didn’t go to school because she is ill.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3B37A-FFDB-4852-8328-CAA58696D5C2}"/>
              </a:ext>
            </a:extLst>
          </p:cNvPr>
          <p:cNvSpPr txBox="1"/>
          <p:nvPr/>
        </p:nvSpPr>
        <p:spPr>
          <a:xfrm>
            <a:off x="955496" y="3539118"/>
            <a:ext cx="5579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Ans: Sima is suffering from flu.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545" y="4156363"/>
            <a:ext cx="865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3600" b="1" dirty="0" smtClean="0"/>
              <a:t> Why is </a:t>
            </a:r>
            <a:r>
              <a:rPr lang="en-GB" sz="3600" b="1" dirty="0" err="1" smtClean="0"/>
              <a:t>Sima</a:t>
            </a:r>
            <a:r>
              <a:rPr lang="en-GB" sz="3600" b="1" dirty="0" smtClean="0"/>
              <a:t> writing a letter to her friend?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5112327"/>
            <a:ext cx="10848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GB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writing a letter to her friend because she is staying at </a:t>
            </a:r>
            <a:r>
              <a:rPr lang="en-GB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hoom</a:t>
            </a:r>
            <a:r>
              <a:rPr lang="en-GB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illness.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4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96D0E0-9163-4696-8F25-5ADFA4BDD52B}"/>
              </a:ext>
            </a:extLst>
          </p:cNvPr>
          <p:cNvSpPr txBox="1"/>
          <p:nvPr/>
        </p:nvSpPr>
        <p:spPr>
          <a:xfrm>
            <a:off x="3832936" y="366903"/>
            <a:ext cx="429309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</a:rPr>
              <a:t>Teacher’s loud reading.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F27B2-93B7-430C-B96A-5641CDDA6779}"/>
              </a:ext>
            </a:extLst>
          </p:cNvPr>
          <p:cNvSpPr txBox="1"/>
          <p:nvPr/>
        </p:nvSpPr>
        <p:spPr>
          <a:xfrm>
            <a:off x="1072055" y="5060731"/>
            <a:ext cx="10239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Now, I’ll read the text and you will repeat after me.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ED227B-1581-44A3-9B59-4F98BFC59213}"/>
              </a:ext>
            </a:extLst>
          </p:cNvPr>
          <p:cNvSpPr txBox="1"/>
          <p:nvPr/>
        </p:nvSpPr>
        <p:spPr>
          <a:xfrm>
            <a:off x="568035" y="1191014"/>
            <a:ext cx="5650073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latin typeface="Times New Roman" panose="02020603050405020304" pitchFamily="18" charset="0"/>
              </a:rPr>
              <a:t>Let’s find out new words from the text.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11CEDDD-8191-47DE-A404-AE3EBB11C955}"/>
              </a:ext>
            </a:extLst>
          </p:cNvPr>
          <p:cNvGraphicFramePr/>
          <p:nvPr>
            <p:extLst/>
          </p:nvPr>
        </p:nvGraphicFramePr>
        <p:xfrm>
          <a:off x="3815255" y="1734207"/>
          <a:ext cx="6621517" cy="477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840F4ED-3612-49FA-A177-154C645F15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781"/>
          <a:stretch/>
        </p:blipFill>
        <p:spPr>
          <a:xfrm>
            <a:off x="10015402" y="329774"/>
            <a:ext cx="1623405" cy="1300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2160CD-85EA-4E37-922A-6FA3D7FAFD89}"/>
              </a:ext>
            </a:extLst>
          </p:cNvPr>
          <p:cNvSpPr txBox="1"/>
          <p:nvPr/>
        </p:nvSpPr>
        <p:spPr>
          <a:xfrm>
            <a:off x="5043052" y="363084"/>
            <a:ext cx="179658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</a:rPr>
              <a:t>Pair Work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8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928923-9A07-4271-AF84-5B5415B17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50928923-9A07-4271-AF84-5B5415B17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50928923-9A07-4271-AF84-5B5415B17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50928923-9A07-4271-AF84-5B5415B17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3B3F9C-38FF-4918-8107-68B5A5152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E53B3F9C-38FF-4918-8107-68B5A5152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E53B3F9C-38FF-4918-8107-68B5A5152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E53B3F9C-38FF-4918-8107-68B5A5152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D01BF-423B-43EE-A287-F82CF9756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A0CD01BF-423B-43EE-A287-F82CF9756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0CD01BF-423B-43EE-A287-F82CF9756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A0CD01BF-423B-43EE-A287-F82CF9756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BF3A2D-8E5A-4141-9D01-AB6A96EA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51BF3A2D-8E5A-4141-9D01-AB6A96EA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51BF3A2D-8E5A-4141-9D01-AB6A96EA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51BF3A2D-8E5A-4141-9D01-AB6A96EAF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0D1FDD-8CD4-4571-A1E8-76A67AA65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160D1FDD-8CD4-4571-A1E8-76A67AA65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160D1FDD-8CD4-4571-A1E8-76A67AA65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160D1FDD-8CD4-4571-A1E8-76A67AA65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6D42C4-DEFE-4AF6-9014-C7E3D9BBA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466D42C4-DEFE-4AF6-9014-C7E3D9BBA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466D42C4-DEFE-4AF6-9014-C7E3D9BBA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466D42C4-DEFE-4AF6-9014-C7E3D9BBA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27C1F8-681A-4D5E-87B1-11FED71CF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3C27C1F8-681A-4D5E-87B1-11FED71CF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3C27C1F8-681A-4D5E-87B1-11FED71CF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graphicEl>
                                              <a:dgm id="{3C27C1F8-681A-4D5E-87B1-11FED71CF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30C367-1EDC-4E1E-9705-4FEB6385F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1330C367-1EDC-4E1E-9705-4FEB6385F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1330C367-1EDC-4E1E-9705-4FEB6385F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graphicEl>
                                              <a:dgm id="{1330C367-1EDC-4E1E-9705-4FEB6385F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C6C12A-E95C-453D-BC88-A5ADAEE9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58C6C12A-E95C-453D-BC88-A5ADAEE9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58C6C12A-E95C-453D-BC88-A5ADAEE9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58C6C12A-E95C-453D-BC88-A5ADAEE9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8147F8-F08D-4677-B279-2D2A0D35C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5C8147F8-F08D-4677-B279-2D2A0D35C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5C8147F8-F08D-4677-B279-2D2A0D35C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graphicEl>
                                              <a:dgm id="{5C8147F8-F08D-4677-B279-2D2A0D35C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4525C279-E3D6-42B3-85F4-6C2ABB2808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6594" y="1618299"/>
          <a:ext cx="8128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232514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70548307"/>
                    </a:ext>
                  </a:extLst>
                </a:gridCol>
              </a:tblGrid>
              <a:tr h="734021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Words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837615"/>
                  </a:ext>
                </a:extLst>
              </a:tr>
              <a:tr h="734021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Times New Roman" panose="02020603050405020304" pitchFamily="18" charset="0"/>
                        </a:rPr>
                        <a:t>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i="0" dirty="0">
                          <a:latin typeface="Times New Roman" panose="02020603050405020304" pitchFamily="18" charset="0"/>
                        </a:rPr>
                        <a:t>hoast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54846"/>
                  </a:ext>
                </a:extLst>
              </a:tr>
              <a:tr h="734021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Times New Roman" panose="02020603050405020304" pitchFamily="18" charset="0"/>
                        </a:rPr>
                        <a:t>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Times New Roman" panose="02020603050405020304" pitchFamily="18" charset="0"/>
                        </a:rPr>
                        <a:t>sick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061920"/>
                  </a:ext>
                </a:extLst>
              </a:tr>
              <a:tr h="734021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Times New Roman" panose="02020603050405020304" pitchFamily="18" charset="0"/>
                        </a:rPr>
                        <a:t>sore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Times New Roman" panose="02020603050405020304" pitchFamily="18" charset="0"/>
                        </a:rPr>
                        <a:t>quick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49179"/>
                  </a:ext>
                </a:extLst>
              </a:tr>
              <a:tr h="734021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Times New Roman" panose="02020603050405020304" pitchFamily="18" charset="0"/>
                        </a:rPr>
                        <a:t>flu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Times New Roman" panose="02020603050405020304" pitchFamily="18" charset="0"/>
                        </a:rPr>
                        <a:t>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769056"/>
                  </a:ext>
                </a:extLst>
              </a:tr>
              <a:tr h="749789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Times New Roman" panose="02020603050405020304" pitchFamily="18" charset="0"/>
                        </a:rPr>
                        <a:t>soon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Times New Roman" panose="02020603050405020304" pitchFamily="18" charset="0"/>
                        </a:rPr>
                        <a:t>Viral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62579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A2F540-1532-4AF1-96BC-48DF1D5E63C8}"/>
              </a:ext>
            </a:extLst>
          </p:cNvPr>
          <p:cNvSpPr txBox="1"/>
          <p:nvPr/>
        </p:nvSpPr>
        <p:spPr>
          <a:xfrm>
            <a:off x="4619297" y="141890"/>
            <a:ext cx="3053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Similar Words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0270F1-3DD5-43B2-8948-7449E20EDE82}"/>
              </a:ext>
            </a:extLst>
          </p:cNvPr>
          <p:cNvSpPr txBox="1"/>
          <p:nvPr/>
        </p:nvSpPr>
        <p:spPr>
          <a:xfrm>
            <a:off x="3231951" y="930165"/>
            <a:ext cx="5647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Match the words with their meaning.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9AF063-3772-468B-92D3-D8D7B2CEB6C6}"/>
              </a:ext>
            </a:extLst>
          </p:cNvPr>
          <p:cNvCxnSpPr/>
          <p:nvPr/>
        </p:nvCxnSpPr>
        <p:spPr>
          <a:xfrm>
            <a:off x="2758966" y="2790497"/>
            <a:ext cx="3531475" cy="80404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6D165EB-1179-4EB7-A75B-69CA61A71581}"/>
              </a:ext>
            </a:extLst>
          </p:cNvPr>
          <p:cNvCxnSpPr/>
          <p:nvPr/>
        </p:nvCxnSpPr>
        <p:spPr>
          <a:xfrm flipV="1">
            <a:off x="3594538" y="2822028"/>
            <a:ext cx="2695903" cy="77251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D44735-37DC-498C-B9CC-27F0624AD7F8}"/>
              </a:ext>
            </a:extLst>
          </p:cNvPr>
          <p:cNvCxnSpPr/>
          <p:nvPr/>
        </p:nvCxnSpPr>
        <p:spPr>
          <a:xfrm>
            <a:off x="3216166" y="4335517"/>
            <a:ext cx="3090041" cy="81980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F29A317-623C-462E-BD98-E8DE60D51BBC}"/>
              </a:ext>
            </a:extLst>
          </p:cNvPr>
          <p:cNvCxnSpPr/>
          <p:nvPr/>
        </p:nvCxnSpPr>
        <p:spPr>
          <a:xfrm>
            <a:off x="2853559" y="5076497"/>
            <a:ext cx="3515710" cy="86710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449103-F929-4670-BF49-AFCBA63EC896}"/>
              </a:ext>
            </a:extLst>
          </p:cNvPr>
          <p:cNvCxnSpPr/>
          <p:nvPr/>
        </p:nvCxnSpPr>
        <p:spPr>
          <a:xfrm flipV="1">
            <a:off x="3279228" y="4430110"/>
            <a:ext cx="2979682" cy="149772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3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8DABB-2059-4C9D-BAB8-AA4E74FEA679}"/>
              </a:ext>
            </a:extLst>
          </p:cNvPr>
          <p:cNvSpPr txBox="1"/>
          <p:nvPr/>
        </p:nvSpPr>
        <p:spPr>
          <a:xfrm>
            <a:off x="4083269" y="305277"/>
            <a:ext cx="2720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Group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B0A39-E7AA-43AE-8D03-1EFF1FF1A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79" y="287371"/>
            <a:ext cx="1348025" cy="1005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839C66-FEF4-483E-A1A7-5687DC754E67}"/>
              </a:ext>
            </a:extLst>
          </p:cNvPr>
          <p:cNvSpPr txBox="1"/>
          <p:nvPr/>
        </p:nvSpPr>
        <p:spPr>
          <a:xfrm>
            <a:off x="393064" y="1264581"/>
            <a:ext cx="1179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Write a short paragraph answering the following questions discussing in groups.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02AF3-FBBC-43B8-8065-EE724B85C0C0}"/>
              </a:ext>
            </a:extLst>
          </p:cNvPr>
          <p:cNvSpPr txBox="1"/>
          <p:nvPr/>
        </p:nvSpPr>
        <p:spPr>
          <a:xfrm>
            <a:off x="2142206" y="1677350"/>
            <a:ext cx="5186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</a:rPr>
              <a:t>What is Flu?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</a:rPr>
              <a:t>How does it spread?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DCEBA9A-F726-4FA3-8D13-4E868ABD82FD}"/>
              </a:ext>
            </a:extLst>
          </p:cNvPr>
          <p:cNvSpPr/>
          <p:nvPr/>
        </p:nvSpPr>
        <p:spPr>
          <a:xfrm>
            <a:off x="1572731" y="3132083"/>
            <a:ext cx="9601198" cy="3153104"/>
          </a:xfrm>
          <a:prstGeom prst="flowChartAlternateProcess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</a:rPr>
              <a:t>“Flu”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Flu is an infectious disease. Influenza is commonly known as flu. It is caused by a virus. It is usually spread by the coughs and sneezes of a person who is infected.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8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31963E-7238-40E5-A63D-BB2E707E19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1" t="12030" r="10923" b="11278"/>
          <a:stretch/>
        </p:blipFill>
        <p:spPr>
          <a:xfrm>
            <a:off x="9215183" y="199698"/>
            <a:ext cx="2290636" cy="2995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BC283E-3229-4EE8-914E-931AFA66B72E}"/>
              </a:ext>
            </a:extLst>
          </p:cNvPr>
          <p:cNvSpPr txBox="1"/>
          <p:nvPr/>
        </p:nvSpPr>
        <p:spPr>
          <a:xfrm>
            <a:off x="7235895" y="3802355"/>
            <a:ext cx="4209394" cy="2554545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Unit: 8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Lesson: 1-2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Date: 04/04/2020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Time: 40 Minutes</a:t>
            </a:r>
            <a:endParaRPr lang="en-US" sz="4400" b="1" dirty="0">
              <a:latin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1631" y="325582"/>
            <a:ext cx="2940369" cy="2806445"/>
            <a:chOff x="1054884" y="719466"/>
            <a:chExt cx="2940369" cy="28064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884" y="719466"/>
              <a:ext cx="2940369" cy="280644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1869" y="1160765"/>
              <a:ext cx="1786874" cy="19238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360219" y="3643746"/>
            <a:ext cx="6262254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MST. LAIJU BEGUM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RATANPUR GOVT PRIMARY SCHOOL.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BANIACHONG, HABIGANJ.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1378" y="287481"/>
            <a:ext cx="381000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INTRODUCING</a:t>
            </a:r>
            <a:endParaRPr lang="en-US" sz="360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68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32 Points 1">
            <a:extLst>
              <a:ext uri="{FF2B5EF4-FFF2-40B4-BE49-F238E27FC236}">
                <a16:creationId xmlns:a16="http://schemas.microsoft.com/office/drawing/2014/main" id="{06B5D85D-A756-461E-A94B-21F6FDD9CCB2}"/>
              </a:ext>
            </a:extLst>
          </p:cNvPr>
          <p:cNvSpPr/>
          <p:nvPr/>
        </p:nvSpPr>
        <p:spPr>
          <a:xfrm>
            <a:off x="3279227" y="504496"/>
            <a:ext cx="5281449" cy="1245476"/>
          </a:xfrm>
          <a:prstGeom prst="star3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B1960-817D-4F44-B435-4670DADF3893}"/>
              </a:ext>
            </a:extLst>
          </p:cNvPr>
          <p:cNvSpPr txBox="1"/>
          <p:nvPr/>
        </p:nvSpPr>
        <p:spPr>
          <a:xfrm>
            <a:off x="2490952" y="2490951"/>
            <a:ext cx="6659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</a:rPr>
              <a:t>What have you learnt today?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736A3-2D7B-4594-82DA-5CFEB68F2091}"/>
              </a:ext>
            </a:extLst>
          </p:cNvPr>
          <p:cNvSpPr txBox="1"/>
          <p:nvPr/>
        </p:nvSpPr>
        <p:spPr>
          <a:xfrm>
            <a:off x="1024759" y="4035972"/>
            <a:ext cx="10424970" cy="76944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Ans: We have learnt about the disease Flu.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F06763-1E47-4D5D-A673-8AE5E119C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10" y="439558"/>
            <a:ext cx="2358900" cy="1325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08021-6B96-4DA9-9930-E306F4DC6B78}"/>
              </a:ext>
            </a:extLst>
          </p:cNvPr>
          <p:cNvSpPr txBox="1"/>
          <p:nvPr/>
        </p:nvSpPr>
        <p:spPr>
          <a:xfrm>
            <a:off x="4256689" y="551794"/>
            <a:ext cx="2879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C21F0-C658-4FE4-8071-BA698AEAE6D3}"/>
              </a:ext>
            </a:extLst>
          </p:cNvPr>
          <p:cNvSpPr txBox="1"/>
          <p:nvPr/>
        </p:nvSpPr>
        <p:spPr>
          <a:xfrm>
            <a:off x="882868" y="2191407"/>
            <a:ext cx="10583346" cy="584775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200" i="1" dirty="0">
                <a:latin typeface="Times New Roman" panose="02020603050405020304" pitchFamily="18" charset="0"/>
              </a:rPr>
              <a:t>Re-arrange the following words to make meaningful sentences.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40FF3-3D53-4442-935E-A55C2B73481C}"/>
              </a:ext>
            </a:extLst>
          </p:cNvPr>
          <p:cNvSpPr txBox="1"/>
          <p:nvPr/>
        </p:nvSpPr>
        <p:spPr>
          <a:xfrm>
            <a:off x="1450428" y="3200399"/>
            <a:ext cx="875111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at home/ today/ is/ sima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has/ cough/ she/ 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feels/ also/ very/ warm/ she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the/ she/ flu/ has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last night/ doctor/ the/ visited/ sima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E19247-B7D4-481D-ABAA-CA708346BE09}"/>
              </a:ext>
            </a:extLst>
          </p:cNvPr>
          <p:cNvSpPr txBox="1"/>
          <p:nvPr/>
        </p:nvSpPr>
        <p:spPr>
          <a:xfrm>
            <a:off x="1277007" y="299544"/>
            <a:ext cx="9920729" cy="1015663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rtlCol="0">
            <a:spAutoFit/>
          </a:bodyPr>
          <a:lstStyle/>
          <a:p>
            <a:pPr algn="l"/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For your active participation-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3" y="1353954"/>
            <a:ext cx="5638800" cy="4243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6837" y="5624945"/>
            <a:ext cx="6885709" cy="830997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GB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7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188B6-457E-40E1-B2C7-BEA99286508D}"/>
              </a:ext>
            </a:extLst>
          </p:cNvPr>
          <p:cNvSpPr txBox="1"/>
          <p:nvPr/>
        </p:nvSpPr>
        <p:spPr>
          <a:xfrm>
            <a:off x="2311798" y="336809"/>
            <a:ext cx="577433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Students will be able to…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A190E-08F4-4218-8EAC-428AAA0F6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1" y="221673"/>
            <a:ext cx="1961201" cy="1305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176" y="1423130"/>
            <a:ext cx="110442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Listening:</a:t>
            </a:r>
          </a:p>
          <a:p>
            <a:r>
              <a:rPr lang="en-US" sz="2400" dirty="0" smtClean="0"/>
              <a:t>1.2.1 recognize which syllable in a word is stressed .</a:t>
            </a:r>
          </a:p>
          <a:p>
            <a:r>
              <a:rPr lang="en-US" sz="2400" dirty="0" smtClean="0"/>
              <a:t>1.3.1 recognize which words in a sentence are stressed .</a:t>
            </a:r>
          </a:p>
          <a:p>
            <a:r>
              <a:rPr lang="en-US" sz="2400" dirty="0" smtClean="0"/>
              <a:t>Speaking:</a:t>
            </a:r>
          </a:p>
          <a:p>
            <a:r>
              <a:rPr lang="en-US" sz="2400" dirty="0" smtClean="0"/>
              <a:t>1.1.1 say </a:t>
            </a:r>
            <a:r>
              <a:rPr lang="en-US" sz="2400" dirty="0" err="1" smtClean="0"/>
              <a:t>words,phrases</a:t>
            </a:r>
            <a:r>
              <a:rPr lang="en-US" sz="2400" dirty="0" smtClean="0"/>
              <a:t> and sentences with proper sounds and stress. </a:t>
            </a:r>
          </a:p>
          <a:p>
            <a:r>
              <a:rPr lang="en-US" sz="2400" dirty="0" smtClean="0"/>
              <a:t>1.1.2 say sentences with proper intonation .</a:t>
            </a:r>
          </a:p>
          <a:p>
            <a:r>
              <a:rPr lang="en-US" sz="2400" dirty="0" smtClean="0"/>
              <a:t>6.1.2 say what others are doing .</a:t>
            </a:r>
          </a:p>
          <a:p>
            <a:r>
              <a:rPr lang="en-US" sz="2400" dirty="0" smtClean="0"/>
              <a:t>6.2.1 talk about people ,objects ,</a:t>
            </a:r>
            <a:r>
              <a:rPr lang="en-US" sz="2400" dirty="0" err="1" smtClean="0"/>
              <a:t>events,etc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Reading:</a:t>
            </a:r>
          </a:p>
          <a:p>
            <a:r>
              <a:rPr lang="en-US" sz="2400" dirty="0" smtClean="0"/>
              <a:t>1.5.1 read words ,phrases and sentences in the text with proper pronunciation ,stress and intonation .</a:t>
            </a:r>
          </a:p>
          <a:p>
            <a:r>
              <a:rPr lang="en-US" sz="2400" dirty="0" smtClean="0"/>
              <a:t>1.6.1 recognize and read statements ,commands ,</a:t>
            </a:r>
            <a:r>
              <a:rPr lang="en-US" sz="2400" dirty="0" err="1" smtClean="0"/>
              <a:t>greetings,questions</a:t>
            </a:r>
            <a:r>
              <a:rPr lang="en-US" sz="2400" dirty="0" smtClean="0"/>
              <a:t> answers. </a:t>
            </a:r>
          </a:p>
          <a:p>
            <a:r>
              <a:rPr lang="en-US" sz="2400" dirty="0" smtClean="0"/>
              <a:t>1.7.1 read </a:t>
            </a:r>
            <a:r>
              <a:rPr lang="en-US" sz="2400" dirty="0" err="1" smtClean="0"/>
              <a:t>paragraphs,dialogues</a:t>
            </a:r>
            <a:r>
              <a:rPr lang="en-US" sz="2400" dirty="0" smtClean="0"/>
              <a:t> stories ,letters and other texts. </a:t>
            </a:r>
            <a:endParaRPr lang="en-US" sz="2400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6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ABBB26-FB24-4171-BA1C-0D5F9FCBE209}"/>
              </a:ext>
            </a:extLst>
          </p:cNvPr>
          <p:cNvSpPr txBox="1"/>
          <p:nvPr/>
        </p:nvSpPr>
        <p:spPr>
          <a:xfrm>
            <a:off x="1876074" y="1198181"/>
            <a:ext cx="8116324" cy="1015663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Good morning 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0C71E-7D6C-4E0D-82FC-0CFF244B71BE}"/>
              </a:ext>
            </a:extLst>
          </p:cNvPr>
          <p:cNvSpPr txBox="1"/>
          <p:nvPr/>
        </p:nvSpPr>
        <p:spPr>
          <a:xfrm>
            <a:off x="2349040" y="2869325"/>
            <a:ext cx="6775124" cy="1015663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BD20B-9BF3-4869-A9BC-073F30F3065B}"/>
              </a:ext>
            </a:extLst>
          </p:cNvPr>
          <p:cNvSpPr txBox="1"/>
          <p:nvPr/>
        </p:nvSpPr>
        <p:spPr>
          <a:xfrm>
            <a:off x="488709" y="4556237"/>
            <a:ext cx="11229677" cy="1015663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Let’s sing the good morning song.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4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CB775-735C-458F-9A89-269D58B7DF00}"/>
              </a:ext>
            </a:extLst>
          </p:cNvPr>
          <p:cNvSpPr txBox="1"/>
          <p:nvPr/>
        </p:nvSpPr>
        <p:spPr>
          <a:xfrm>
            <a:off x="2321348" y="394142"/>
            <a:ext cx="7563930" cy="1323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Dear students, can you remember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what we learnt in our last class?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EEC32-04D4-4509-AA2B-1D3BD9DD836A}"/>
              </a:ext>
            </a:extLst>
          </p:cNvPr>
          <p:cNvSpPr txBox="1"/>
          <p:nvPr/>
        </p:nvSpPr>
        <p:spPr>
          <a:xfrm>
            <a:off x="3264897" y="2124527"/>
            <a:ext cx="5842497" cy="193899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b="1" i="1" u="sng" dirty="0">
                <a:latin typeface="Times New Roman" panose="02020603050405020304" pitchFamily="18" charset="0"/>
              </a:rPr>
              <a:t>Yes, we learnt the rhyme…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                 3, 6, 9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           Are you fine?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F85EEB79-C027-44D1-AEDA-DFE28BB91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804870"/>
              </p:ext>
            </p:extLst>
          </p:nvPr>
        </p:nvGraphicFramePr>
        <p:xfrm>
          <a:off x="5170488" y="4537075"/>
          <a:ext cx="10969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1096920" imgH="491040" progId="Package">
                  <p:embed/>
                </p:oleObj>
              </mc:Choice>
              <mc:Fallback>
                <p:oleObj name="Packager Shell Object" showAsIcon="1" r:id="rId3" imgW="1096920" imgH="491040" progId="Package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85EEB79-C027-44D1-AEDA-DFE28BB91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0488" y="4537075"/>
                        <a:ext cx="1096962" cy="490538"/>
                      </a:xfrm>
                      <a:prstGeom prst="rect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FB0DDA-A81D-42A6-9425-F6F189D370E5}"/>
              </a:ext>
            </a:extLst>
          </p:cNvPr>
          <p:cNvSpPr txBox="1"/>
          <p:nvPr/>
        </p:nvSpPr>
        <p:spPr>
          <a:xfrm>
            <a:off x="1986455" y="5486400"/>
            <a:ext cx="848443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Let’s hear the previous lesson’s audio.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E74C6A-5703-4B09-9BE5-506CB4EC794A}"/>
              </a:ext>
            </a:extLst>
          </p:cNvPr>
          <p:cNvSpPr txBox="1"/>
          <p:nvPr/>
        </p:nvSpPr>
        <p:spPr>
          <a:xfrm>
            <a:off x="3339885" y="350315"/>
            <a:ext cx="4801507" cy="64633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Let’s see some pictures.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FB490-3E38-4276-AF2B-681A55A3D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5"/>
          <a:stretch/>
        </p:blipFill>
        <p:spPr>
          <a:xfrm>
            <a:off x="6564930" y="1363851"/>
            <a:ext cx="4808885" cy="3146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A38F69-550F-4BB7-9FEC-9AF094FED3BC}"/>
              </a:ext>
            </a:extLst>
          </p:cNvPr>
          <p:cNvSpPr txBox="1"/>
          <p:nvPr/>
        </p:nvSpPr>
        <p:spPr>
          <a:xfrm>
            <a:off x="2262752" y="5641383"/>
            <a:ext cx="795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What can you see in these pictures?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E1CD1-B891-4592-B9F7-E67AC30BE22B}"/>
              </a:ext>
            </a:extLst>
          </p:cNvPr>
          <p:cNvSpPr txBox="1"/>
          <p:nvPr/>
        </p:nvSpPr>
        <p:spPr>
          <a:xfrm>
            <a:off x="1999285" y="4804476"/>
            <a:ext cx="2323649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A patient.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F101C-1CEA-4849-AEC7-2914D69C6E3E}"/>
              </a:ext>
            </a:extLst>
          </p:cNvPr>
          <p:cNvSpPr txBox="1"/>
          <p:nvPr/>
        </p:nvSpPr>
        <p:spPr>
          <a:xfrm>
            <a:off x="6478296" y="4835473"/>
            <a:ext cx="5050100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Doctor is checking up.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411B1-77D4-40D5-A6D6-7A2A4E5D438F}"/>
              </a:ext>
            </a:extLst>
          </p:cNvPr>
          <p:cNvSpPr txBox="1"/>
          <p:nvPr/>
        </p:nvSpPr>
        <p:spPr>
          <a:xfrm>
            <a:off x="1550098" y="5598321"/>
            <a:ext cx="9179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Can you guess what’s our today’s lesson?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1402633"/>
            <a:ext cx="4674520" cy="31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15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E8854BE9-70A8-4747-A2FD-CB510472CD82}"/>
              </a:ext>
            </a:extLst>
          </p:cNvPr>
          <p:cNvSpPr/>
          <p:nvPr/>
        </p:nvSpPr>
        <p:spPr>
          <a:xfrm>
            <a:off x="1859797" y="480447"/>
            <a:ext cx="8803037" cy="2092271"/>
          </a:xfrm>
          <a:prstGeom prst="horizontalScroll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</a:rPr>
              <a:t>Our today’s lesson is…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919D996D-0A04-4E0C-A04C-87F5195865A1}"/>
              </a:ext>
            </a:extLst>
          </p:cNvPr>
          <p:cNvSpPr/>
          <p:nvPr/>
        </p:nvSpPr>
        <p:spPr>
          <a:xfrm>
            <a:off x="2371241" y="3270143"/>
            <a:ext cx="7811145" cy="2340244"/>
          </a:xfrm>
          <a:prstGeom prst="flowChartPunchedTap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</a:rPr>
              <a:t>Write to me soon !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45B512-AB8A-4CD4-996D-3F04130EA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15" y="1401653"/>
            <a:ext cx="4833254" cy="321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EBF32-A4A5-42EC-940C-7B9E1AEE07C5}"/>
              </a:ext>
            </a:extLst>
          </p:cNvPr>
          <p:cNvSpPr txBox="1"/>
          <p:nvPr/>
        </p:nvSpPr>
        <p:spPr>
          <a:xfrm>
            <a:off x="1781504" y="4824249"/>
            <a:ext cx="82278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Sima is at home today. She didn’t</a:t>
            </a:r>
          </a:p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go to school because she is ill.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DE3DF-5A49-444C-A303-88ADB3E01C9F}"/>
              </a:ext>
            </a:extLst>
          </p:cNvPr>
          <p:cNvSpPr txBox="1"/>
          <p:nvPr/>
        </p:nvSpPr>
        <p:spPr>
          <a:xfrm>
            <a:off x="930166" y="252246"/>
            <a:ext cx="3147015" cy="64633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</a:rPr>
              <a:t>Listen and read.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DC035F-63DE-4121-A9F4-1C5425D7D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1"/>
          <a:stretch/>
        </p:blipFill>
        <p:spPr>
          <a:xfrm>
            <a:off x="6383496" y="1259557"/>
            <a:ext cx="5235693" cy="3620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9DB650-34B4-433E-8623-666222AFF2D6}"/>
              </a:ext>
            </a:extLst>
          </p:cNvPr>
          <p:cNvSpPr txBox="1"/>
          <p:nvPr/>
        </p:nvSpPr>
        <p:spPr>
          <a:xfrm>
            <a:off x="945932" y="252246"/>
            <a:ext cx="3147015" cy="64633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</a:rPr>
              <a:t>Listen and read.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2BEB1-3E65-4DC8-8FD3-2BB60BD90985}"/>
              </a:ext>
            </a:extLst>
          </p:cNvPr>
          <p:cNvSpPr txBox="1"/>
          <p:nvPr/>
        </p:nvSpPr>
        <p:spPr>
          <a:xfrm>
            <a:off x="660275" y="5029201"/>
            <a:ext cx="4633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She has a cough and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a sore throat.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E3955-15FC-495D-BD3D-3E1CF3B8E89F}"/>
              </a:ext>
            </a:extLst>
          </p:cNvPr>
          <p:cNvSpPr txBox="1"/>
          <p:nvPr/>
        </p:nvSpPr>
        <p:spPr>
          <a:xfrm>
            <a:off x="6130910" y="5076497"/>
            <a:ext cx="55723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She also feels very warm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because she has a fever.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80109" y="166255"/>
            <a:ext cx="11859491" cy="6511636"/>
          </a:xfrm>
          <a:prstGeom prst="frame">
            <a:avLst>
              <a:gd name="adj1" fmla="val 12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0" y="1243964"/>
            <a:ext cx="5239245" cy="366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626</Words>
  <Application>Microsoft Office PowerPoint</Application>
  <PresentationFormat>Widescreen</PresentationFormat>
  <Paragraphs>108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23</cp:revision>
  <dcterms:created xsi:type="dcterms:W3CDTF">2020-06-23T00:56:03Z</dcterms:created>
  <dcterms:modified xsi:type="dcterms:W3CDTF">2020-07-03T13:46:00Z</dcterms:modified>
</cp:coreProperties>
</file>