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81" r:id="rId22"/>
    <p:sldId id="282" r:id="rId23"/>
    <p:sldId id="276" r:id="rId24"/>
    <p:sldId id="279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bd/iwtMVZ36JwnwA6UlLg==" hashData="OodVfM7mroOB0uPeXnuRzEfWAy4p0ch6EPc3Ba3Stq6uFvSZuPc1K+VMMsjwHmX8eq69ONirzYlzYEKBQhjeu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9E2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0" autoAdjust="0"/>
  </p:normalViewPr>
  <p:slideViewPr>
    <p:cSldViewPr snapToGrid="0">
      <p:cViewPr varScale="1">
        <p:scale>
          <a:sx n="57" d="100"/>
          <a:sy n="5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DA77-0BD7-423B-915B-B86267032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44CA3-F39E-4699-B8FA-4201620DF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56FF-2D03-49CB-857D-BCBC4D2C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F9774-E872-4D15-9874-F6C81ADA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1CD3-29D1-488F-9537-5CF01B52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5064-72E5-4F59-A5E5-3CFED688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18224-508B-4198-96ED-A3809F354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10F7-7567-4102-A44D-44B64EF1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96578-00D7-4550-9A3E-34933561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77573-860B-48BE-B6D8-6A5C9261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81F77-5351-42C0-AAAC-7D1EE3DFC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C5543-ABC9-4DCD-BC31-C04CF6570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082B-43F8-45A7-BA6E-6D41DA5F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3B3CE-A1F8-4D43-A5FD-1564AE9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C6BD3-E7B9-4EC6-8C39-7A5B1A97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0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3B60-62F4-4EAB-BF1B-DC04BD1C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E85DA-DF3D-4CCB-8F47-66E2F3BC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3FAA-13E9-4D86-B98C-91E35B83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E633E-6F80-4D14-911A-9557580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3910-97C7-4C5E-972A-1EA9709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A9B2-5271-4D67-833F-E3693920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F0BE-A5D0-45D3-9C82-AB3DF94D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64FE-C5AA-4C7E-B79D-B07264C2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B9D83-9121-46E7-8744-37613FC8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EC71-507D-4558-B69B-172FD860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9D4B-F35F-4368-A287-DFAD9E23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97C81-B476-4A36-80EE-B5720035A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8D018-2969-4DEC-B679-3EBC20DF9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04A2E-7809-41AE-8626-71F6A7CC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62C07-A0DA-4426-A0D6-CB3A4E17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2A65B-9057-4CAC-A99F-4F9A6B3F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DCD6-42FF-41BB-BAAD-03682C60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4F942-6ECA-4CED-B3F7-0E9B9925E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7F422-1D3B-4E39-A997-8389C075D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8E4D5-9E88-4A27-968B-D29F69C48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7316D-F246-479D-8A0B-3813E507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C4488-39D3-44E9-9E6A-6F70946D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CDE63-A989-483F-8216-C060699F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79F71-B3A3-4EFA-9111-4C310B5B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2801-D69F-4618-B294-1A33B20C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86FEF-C3D3-41A8-85B7-8F111551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4F26D-FB15-4B5D-AF0B-4E547F6A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21CA3-18CF-4680-BCF7-1ED47DF2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F6CE7-B2CB-4943-A5BA-180B0454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FD0EB-6F6B-43AE-9B0F-51D8105C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F349C-A836-4138-828A-EC51AB17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B4AA-B0BE-416C-8B6A-EB0447CE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0B44-8F54-40E2-8A4C-CF63D583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190B7-8205-4AEC-918F-17540C0E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EC5D-7B95-47E6-B7DF-427E9659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7AFE8-48B7-4D13-B72A-4F70BE3C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FA9C5-8359-4AF4-9A03-DAADF483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BA70-BCF7-4F48-AD69-6BAD9DCC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C96B6-3AB2-4C34-81EF-CC3413DC0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FDE0D-D12A-44D3-BB49-F77756858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7FBBA-E79C-47CA-84E3-630504B5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DAEC3-679E-4B16-AEE6-B63C7B10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277B9-BB16-40FD-A2BE-B9DCFAB2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C9E2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3EE5D-A765-4433-8F72-B65AA1FD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7DC6A-F4F0-479A-979E-C78386864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7FFB-9C1D-4799-9172-B9CA21685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7101-EE62-4651-9C95-B0D656FCF9A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7A79F-60F4-41BB-88DB-8D24EA523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67A71-1735-4E3E-BC9E-2E63BA31B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2192-A45D-4A8F-AE7C-71D82A3F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EC0E7-2A5C-4B77-8512-14EF1D558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131" l="11500" r="90000">
                        <a14:foregroundMark x1="32333" y1="65579" x2="32333" y2="65579"/>
                        <a14:foregroundMark x1="36500" y1="66469" x2="36500" y2="66469"/>
                        <a14:foregroundMark x1="36500" y1="66469" x2="36500" y2="66469"/>
                        <a14:foregroundMark x1="36500" y1="66469" x2="36500" y2="66469"/>
                        <a14:foregroundMark x1="28333" y1="73591" x2="28333" y2="73591"/>
                        <a14:foregroundMark x1="27833" y1="72997" x2="27833" y2="72997"/>
                        <a14:foregroundMark x1="40500" y1="83383" x2="40500" y2="83383"/>
                        <a14:foregroundMark x1="40500" y1="83383" x2="40500" y2="83383"/>
                        <a14:foregroundMark x1="48667" y1="79525" x2="48667" y2="79525"/>
                        <a14:foregroundMark x1="49167" y1="79525" x2="49167" y2="79525"/>
                        <a14:foregroundMark x1="68000" y1="75371" x2="68000" y2="75371"/>
                        <a14:foregroundMark x1="68000" y1="75371" x2="68000" y2="75371"/>
                        <a14:foregroundMark x1="63167" y1="76558" x2="63167" y2="76558"/>
                        <a14:foregroundMark x1="63167" y1="76558" x2="62333" y2="77448"/>
                        <a14:foregroundMark x1="62333" y1="77448" x2="62333" y2="77448"/>
                        <a14:foregroundMark x1="75000" y1="81899" x2="75000" y2="81899"/>
                        <a14:foregroundMark x1="75333" y1="83086" x2="75333" y2="83086"/>
                        <a14:foregroundMark x1="75000" y1="83976" x2="75000" y2="83976"/>
                        <a14:foregroundMark x1="75000" y1="83976" x2="75000" y2="83976"/>
                        <a14:foregroundMark x1="73833" y1="86053" x2="73833" y2="86053"/>
                        <a14:foregroundMark x1="73833" y1="86053" x2="73833" y2="86053"/>
                        <a14:foregroundMark x1="78000" y1="53116" x2="78000" y2="53116"/>
                        <a14:foregroundMark x1="78000" y1="52522" x2="78000" y2="52522"/>
                        <a14:foregroundMark x1="78000" y1="52522" x2="78000" y2="52522"/>
                        <a14:foregroundMark x1="78333" y1="54896" x2="78333" y2="54896"/>
                        <a14:foregroundMark x1="78333" y1="54896" x2="78333" y2="54896"/>
                        <a14:foregroundMark x1="78333" y1="54896" x2="78333" y2="54896"/>
                        <a14:foregroundMark x1="76667" y1="51929" x2="76667" y2="51929"/>
                        <a14:foregroundMark x1="76167" y1="51929" x2="76167" y2="51929"/>
                        <a14:foregroundMark x1="76167" y1="51929" x2="76167" y2="5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13676" r="25133" b="16796"/>
          <a:stretch/>
        </p:blipFill>
        <p:spPr>
          <a:xfrm>
            <a:off x="-287259" y="580506"/>
            <a:ext cx="5979559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2BC3CA-A1D4-443F-A217-4FAB3722AD98}"/>
              </a:ext>
            </a:extLst>
          </p:cNvPr>
          <p:cNvSpPr txBox="1"/>
          <p:nvPr/>
        </p:nvSpPr>
        <p:spPr>
          <a:xfrm>
            <a:off x="6149324" y="518158"/>
            <a:ext cx="507492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09F44-EDAC-49FD-A927-82CF54E39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054" y="518158"/>
            <a:ext cx="146317" cy="3078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538552-A63D-41FA-81DB-F5C59CF95858}"/>
              </a:ext>
            </a:extLst>
          </p:cNvPr>
          <p:cNvSpPr txBox="1"/>
          <p:nvPr/>
        </p:nvSpPr>
        <p:spPr>
          <a:xfrm>
            <a:off x="7188996" y="426806"/>
            <a:ext cx="2538552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0AC06-4010-42B6-A17A-300C5AB0D1A5}"/>
              </a:ext>
            </a:extLst>
          </p:cNvPr>
          <p:cNvSpPr txBox="1"/>
          <p:nvPr/>
        </p:nvSpPr>
        <p:spPr>
          <a:xfrm>
            <a:off x="12192000" y="426805"/>
            <a:ext cx="2072685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293DB-E507-48C3-8891-2053C048E91C}"/>
              </a:ext>
            </a:extLst>
          </p:cNvPr>
          <p:cNvSpPr txBox="1"/>
          <p:nvPr/>
        </p:nvSpPr>
        <p:spPr>
          <a:xfrm>
            <a:off x="7188996" y="3779609"/>
            <a:ext cx="4641257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7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3724 -0.0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AD02F-A305-456D-95C1-6B42C1DEB086}"/>
              </a:ext>
            </a:extLst>
          </p:cNvPr>
          <p:cNvSpPr txBox="1"/>
          <p:nvPr/>
        </p:nvSpPr>
        <p:spPr>
          <a:xfrm>
            <a:off x="5394960" y="518160"/>
            <a:ext cx="507492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120D9-5EF3-40AA-914E-3B5EC9CD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103" y="518160"/>
            <a:ext cx="146317" cy="307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65150-6AE5-496D-AB61-C3C0E76FEE24}"/>
              </a:ext>
            </a:extLst>
          </p:cNvPr>
          <p:cNvSpPr txBox="1"/>
          <p:nvPr/>
        </p:nvSpPr>
        <p:spPr>
          <a:xfrm>
            <a:off x="6213775" y="565911"/>
            <a:ext cx="1795549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43E24-3E06-444F-B4F5-E75FEB8FF0DD}"/>
              </a:ext>
            </a:extLst>
          </p:cNvPr>
          <p:cNvSpPr txBox="1"/>
          <p:nvPr/>
        </p:nvSpPr>
        <p:spPr>
          <a:xfrm>
            <a:off x="12675327" y="418829"/>
            <a:ext cx="1899653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DB057-3BA3-43A4-971F-AABE93BCBFBF}"/>
              </a:ext>
            </a:extLst>
          </p:cNvPr>
          <p:cNvSpPr txBox="1"/>
          <p:nvPr/>
        </p:nvSpPr>
        <p:spPr>
          <a:xfrm>
            <a:off x="6619288" y="3640509"/>
            <a:ext cx="2933880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7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C150B-B497-4ABE-A137-88BDD8DD0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t="18166" r="59771" b="26858"/>
          <a:stretch/>
        </p:blipFill>
        <p:spPr>
          <a:xfrm>
            <a:off x="568035" y="518160"/>
            <a:ext cx="3678431" cy="53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39336 0.037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E733F-85DC-4142-AE0C-FAF7F9669C03}"/>
              </a:ext>
            </a:extLst>
          </p:cNvPr>
          <p:cNvSpPr txBox="1"/>
          <p:nvPr/>
        </p:nvSpPr>
        <p:spPr>
          <a:xfrm>
            <a:off x="5394960" y="518160"/>
            <a:ext cx="507492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BC4CC-AF73-49DF-BEDE-A387C14B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47" y="563835"/>
            <a:ext cx="146317" cy="307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2315B-A0D9-4784-A113-6EFB3AA5952E}"/>
              </a:ext>
            </a:extLst>
          </p:cNvPr>
          <p:cNvSpPr txBox="1"/>
          <p:nvPr/>
        </p:nvSpPr>
        <p:spPr>
          <a:xfrm>
            <a:off x="5762406" y="576993"/>
            <a:ext cx="1878677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F924E-2F81-4341-B918-FC18154D7313}"/>
              </a:ext>
            </a:extLst>
          </p:cNvPr>
          <p:cNvSpPr txBox="1"/>
          <p:nvPr/>
        </p:nvSpPr>
        <p:spPr>
          <a:xfrm>
            <a:off x="12368603" y="563835"/>
            <a:ext cx="2236908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7932B-71AF-4B02-8FDE-AA9147F35D09}"/>
              </a:ext>
            </a:extLst>
          </p:cNvPr>
          <p:cNvSpPr txBox="1"/>
          <p:nvPr/>
        </p:nvSpPr>
        <p:spPr>
          <a:xfrm>
            <a:off x="6701744" y="3642582"/>
            <a:ext cx="3537859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18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04FF5-992B-4C1F-801E-BB8E2BCF9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t="13113" r="56118" b="40640"/>
          <a:stretch/>
        </p:blipFill>
        <p:spPr>
          <a:xfrm>
            <a:off x="302513" y="576993"/>
            <a:ext cx="4541638" cy="45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33789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6BE8C-109D-4B10-9C7E-6F61AEF13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0" b="92818" l="9735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5" r="18152" b="7036"/>
          <a:stretch/>
        </p:blipFill>
        <p:spPr>
          <a:xfrm>
            <a:off x="602689" y="518160"/>
            <a:ext cx="3456354" cy="4172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272A6-A07C-488C-8A22-C3973FAF8079}"/>
              </a:ext>
            </a:extLst>
          </p:cNvPr>
          <p:cNvSpPr txBox="1"/>
          <p:nvPr/>
        </p:nvSpPr>
        <p:spPr>
          <a:xfrm>
            <a:off x="5394960" y="518160"/>
            <a:ext cx="507492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A71D1-A73D-492A-A2DB-3E2042D63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794" y="518160"/>
            <a:ext cx="146317" cy="307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27865D-6370-43B6-8CBA-CAF9E3D341CF}"/>
              </a:ext>
            </a:extLst>
          </p:cNvPr>
          <p:cNvSpPr txBox="1"/>
          <p:nvPr/>
        </p:nvSpPr>
        <p:spPr>
          <a:xfrm>
            <a:off x="5630216" y="426808"/>
            <a:ext cx="2201321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F48FF-9A01-4C60-AD5A-654B20384515}"/>
              </a:ext>
            </a:extLst>
          </p:cNvPr>
          <p:cNvSpPr txBox="1"/>
          <p:nvPr/>
        </p:nvSpPr>
        <p:spPr>
          <a:xfrm>
            <a:off x="12649200" y="258900"/>
            <a:ext cx="1740997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D13B5-427E-40E3-9400-32D7C69CFE46}"/>
              </a:ext>
            </a:extLst>
          </p:cNvPr>
          <p:cNvSpPr txBox="1"/>
          <p:nvPr/>
        </p:nvSpPr>
        <p:spPr>
          <a:xfrm>
            <a:off x="6545057" y="3688258"/>
            <a:ext cx="3666937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7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4752 0.02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AFBA2-B706-4D52-873E-44409D94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7333" l="3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8" y="858906"/>
            <a:ext cx="3254224" cy="3254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330A12-22BF-40FA-8174-C52E5B9B5B39}"/>
              </a:ext>
            </a:extLst>
          </p:cNvPr>
          <p:cNvSpPr txBox="1"/>
          <p:nvPr/>
        </p:nvSpPr>
        <p:spPr>
          <a:xfrm>
            <a:off x="5394960" y="518160"/>
            <a:ext cx="6384664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BC39C-A3BE-4649-B93C-8C1AC29DD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112" y="609512"/>
            <a:ext cx="146317" cy="3078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735CB1-0268-45B5-983E-B993E003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260" y="609512"/>
            <a:ext cx="146317" cy="3078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8A93B-9DDF-4734-ACA5-5E12D0138C25}"/>
              </a:ext>
            </a:extLst>
          </p:cNvPr>
          <p:cNvSpPr txBox="1"/>
          <p:nvPr/>
        </p:nvSpPr>
        <p:spPr>
          <a:xfrm>
            <a:off x="5518227" y="518159"/>
            <a:ext cx="1695796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8E836-9675-4149-95FA-EC1A17FFA06A}"/>
              </a:ext>
            </a:extLst>
          </p:cNvPr>
          <p:cNvSpPr txBox="1"/>
          <p:nvPr/>
        </p:nvSpPr>
        <p:spPr>
          <a:xfrm>
            <a:off x="7865751" y="471336"/>
            <a:ext cx="1714648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A5B72-488F-40A7-9B39-534CD3BEA35F}"/>
              </a:ext>
            </a:extLst>
          </p:cNvPr>
          <p:cNvSpPr txBox="1"/>
          <p:nvPr/>
        </p:nvSpPr>
        <p:spPr>
          <a:xfrm>
            <a:off x="12584879" y="360499"/>
            <a:ext cx="1783818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DF50DB-FA8E-46D4-AC52-576781BC6AB2}"/>
              </a:ext>
            </a:extLst>
          </p:cNvPr>
          <p:cNvSpPr txBox="1"/>
          <p:nvPr/>
        </p:nvSpPr>
        <p:spPr>
          <a:xfrm>
            <a:off x="6927178" y="3688258"/>
            <a:ext cx="4391986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7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2123 0.025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B20B3-9216-4E89-9A0B-54B8D2C9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2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16010" r="12414" b="4449"/>
          <a:stretch/>
        </p:blipFill>
        <p:spPr>
          <a:xfrm>
            <a:off x="-162739" y="548819"/>
            <a:ext cx="4909581" cy="3632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C2C07-6761-4D40-A8EA-EF7938C2DD3D}"/>
              </a:ext>
            </a:extLst>
          </p:cNvPr>
          <p:cNvSpPr txBox="1"/>
          <p:nvPr/>
        </p:nvSpPr>
        <p:spPr>
          <a:xfrm>
            <a:off x="5349240" y="518160"/>
            <a:ext cx="507492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549B4-2EE4-4052-AE97-5C80394A4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112" y="518160"/>
            <a:ext cx="146317" cy="307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8804BB-2A58-4D2C-9616-1FB157F65F8C}"/>
              </a:ext>
            </a:extLst>
          </p:cNvPr>
          <p:cNvSpPr txBox="1"/>
          <p:nvPr/>
        </p:nvSpPr>
        <p:spPr>
          <a:xfrm>
            <a:off x="6008024" y="518160"/>
            <a:ext cx="1878676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FF49E-6EDF-47D4-B865-B075B2234B50}"/>
              </a:ext>
            </a:extLst>
          </p:cNvPr>
          <p:cNvSpPr txBox="1"/>
          <p:nvPr/>
        </p:nvSpPr>
        <p:spPr>
          <a:xfrm>
            <a:off x="12482946" y="258901"/>
            <a:ext cx="1413163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1B991-D502-4198-AE24-1EF4CE68E770}"/>
              </a:ext>
            </a:extLst>
          </p:cNvPr>
          <p:cNvSpPr txBox="1"/>
          <p:nvPr/>
        </p:nvSpPr>
        <p:spPr>
          <a:xfrm>
            <a:off x="6913770" y="3995678"/>
            <a:ext cx="3510390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8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34544 0.032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4E460-4129-49A5-83F7-00364DD8DBEE}"/>
              </a:ext>
            </a:extLst>
          </p:cNvPr>
          <p:cNvSpPr txBox="1"/>
          <p:nvPr/>
        </p:nvSpPr>
        <p:spPr>
          <a:xfrm>
            <a:off x="5511160" y="518160"/>
            <a:ext cx="6182958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35550-87EB-4694-A624-0AF5D01C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05" y="597642"/>
            <a:ext cx="146317" cy="3078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86CCFB-96F1-498F-9E42-992D2945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10" y="563835"/>
            <a:ext cx="146317" cy="3078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E28398-16B7-4545-869D-F23898ED219F}"/>
              </a:ext>
            </a:extLst>
          </p:cNvPr>
          <p:cNvSpPr txBox="1"/>
          <p:nvPr/>
        </p:nvSpPr>
        <p:spPr>
          <a:xfrm>
            <a:off x="5834044" y="841542"/>
            <a:ext cx="1624362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B80FA-BB86-45BC-A4A5-970699530889}"/>
              </a:ext>
            </a:extLst>
          </p:cNvPr>
          <p:cNvSpPr txBox="1"/>
          <p:nvPr/>
        </p:nvSpPr>
        <p:spPr>
          <a:xfrm>
            <a:off x="7996844" y="864524"/>
            <a:ext cx="1211590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F724A-CF80-445F-AACB-F39C6576BA55}"/>
              </a:ext>
            </a:extLst>
          </p:cNvPr>
          <p:cNvSpPr txBox="1"/>
          <p:nvPr/>
        </p:nvSpPr>
        <p:spPr>
          <a:xfrm>
            <a:off x="12157289" y="841542"/>
            <a:ext cx="1528231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2B869-A2EC-4D7D-BFF4-E4F51AECFA53}"/>
              </a:ext>
            </a:extLst>
          </p:cNvPr>
          <p:cNvSpPr txBox="1"/>
          <p:nvPr/>
        </p:nvSpPr>
        <p:spPr>
          <a:xfrm>
            <a:off x="6749441" y="4011641"/>
            <a:ext cx="5126182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7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6BF6C-EFD7-49EE-9BDC-95B73F4D3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20592" r="55360" b="27464"/>
          <a:stretch/>
        </p:blipFill>
        <p:spPr>
          <a:xfrm>
            <a:off x="127580" y="508901"/>
            <a:ext cx="4344230" cy="52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19271 -0.0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DF11B-A9D2-4E57-9945-1D00533E5031}"/>
              </a:ext>
            </a:extLst>
          </p:cNvPr>
          <p:cNvSpPr txBox="1"/>
          <p:nvPr/>
        </p:nvSpPr>
        <p:spPr>
          <a:xfrm>
            <a:off x="1039661" y="0"/>
            <a:ext cx="987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 টেনে ছবির সাথে শব্দ মিলাই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3A88C-8108-4DBA-AC6C-A7594324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4" y="4571746"/>
            <a:ext cx="2552170" cy="2339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B5E74-5A8E-4381-AE5A-F81BE226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162" y="2764692"/>
            <a:ext cx="3306022" cy="173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CB33DC-967A-4595-B6EC-66F0F828C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758" y="494611"/>
            <a:ext cx="4023360" cy="2476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09B1EC-ACFE-41E5-9CEA-0F4703541610}"/>
              </a:ext>
            </a:extLst>
          </p:cNvPr>
          <p:cNvSpPr txBox="1"/>
          <p:nvPr/>
        </p:nvSpPr>
        <p:spPr>
          <a:xfrm>
            <a:off x="6697531" y="1003112"/>
            <a:ext cx="2181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5F7F2-9F25-4890-BC46-81ED1B6C8687}"/>
              </a:ext>
            </a:extLst>
          </p:cNvPr>
          <p:cNvSpPr txBox="1"/>
          <p:nvPr/>
        </p:nvSpPr>
        <p:spPr>
          <a:xfrm>
            <a:off x="6844612" y="2859132"/>
            <a:ext cx="2181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2F23E-33A4-4B19-9C33-BF75CE5E34B3}"/>
              </a:ext>
            </a:extLst>
          </p:cNvPr>
          <p:cNvSpPr txBox="1"/>
          <p:nvPr/>
        </p:nvSpPr>
        <p:spPr>
          <a:xfrm>
            <a:off x="6844612" y="4952013"/>
            <a:ext cx="2181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1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CE1A83-27E5-4536-9B64-208A73B1D49D}"/>
              </a:ext>
            </a:extLst>
          </p:cNvPr>
          <p:cNvSpPr/>
          <p:nvPr/>
        </p:nvSpPr>
        <p:spPr>
          <a:xfrm rot="1664394">
            <a:off x="3076422" y="4743540"/>
            <a:ext cx="4166487" cy="416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B20830F-6E80-4B96-93F2-273B9CD968C0}"/>
              </a:ext>
            </a:extLst>
          </p:cNvPr>
          <p:cNvSpPr/>
          <p:nvPr/>
        </p:nvSpPr>
        <p:spPr>
          <a:xfrm rot="19223087">
            <a:off x="2533244" y="3661201"/>
            <a:ext cx="5042502" cy="441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40B29F9-5703-40F3-8826-E36BD87ECE5F}"/>
              </a:ext>
            </a:extLst>
          </p:cNvPr>
          <p:cNvSpPr/>
          <p:nvPr/>
        </p:nvSpPr>
        <p:spPr>
          <a:xfrm rot="1491555">
            <a:off x="3079167" y="2829469"/>
            <a:ext cx="4163670" cy="36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E7173-0902-40CE-84AD-E56FA9C31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050" y="-103145"/>
            <a:ext cx="2035433" cy="2029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595EA-76C8-4CD8-AD91-3068723FD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8" b="99064" l="2809" r="975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68052">
            <a:off x="548595" y="1607641"/>
            <a:ext cx="2808342" cy="280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0C797-F78D-4857-9850-1610D1EFB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050" y="3977492"/>
            <a:ext cx="2358837" cy="2808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FAEDE5-B125-427E-A50E-CECB69A386DB}"/>
              </a:ext>
            </a:extLst>
          </p:cNvPr>
          <p:cNvSpPr txBox="1"/>
          <p:nvPr/>
        </p:nvSpPr>
        <p:spPr>
          <a:xfrm>
            <a:off x="6812280" y="457200"/>
            <a:ext cx="3002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D2DD6-D530-478B-8AAA-F8C03D460CD6}"/>
              </a:ext>
            </a:extLst>
          </p:cNvPr>
          <p:cNvSpPr txBox="1"/>
          <p:nvPr/>
        </p:nvSpPr>
        <p:spPr>
          <a:xfrm>
            <a:off x="6675120" y="2279345"/>
            <a:ext cx="3002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99A6B-CF80-486A-9EA3-92FD0130D878}"/>
              </a:ext>
            </a:extLst>
          </p:cNvPr>
          <p:cNvSpPr txBox="1"/>
          <p:nvPr/>
        </p:nvSpPr>
        <p:spPr>
          <a:xfrm>
            <a:off x="6675120" y="4155519"/>
            <a:ext cx="3002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bn-IN" sz="1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F00A9C-3999-4FB5-AAB5-662E25790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0435" y="1503640"/>
            <a:ext cx="4364439" cy="3674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027775-580B-401E-828D-FEB4C3337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3792">
            <a:off x="3371073" y="313765"/>
            <a:ext cx="3974937" cy="3346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1AB7DC-B5FA-4649-BDEB-BBE75D9F3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8693">
            <a:off x="3236565" y="2163367"/>
            <a:ext cx="3586983" cy="30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70965D3-610C-4222-B96B-FD066E9C502B}"/>
              </a:ext>
            </a:extLst>
          </p:cNvPr>
          <p:cNvSpPr txBox="1"/>
          <p:nvPr/>
        </p:nvSpPr>
        <p:spPr>
          <a:xfrm>
            <a:off x="1977261" y="-94892"/>
            <a:ext cx="766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ঘরে পরের বণ লিখি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5B48A9C-0ED9-4B5C-AE97-481B84A9B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67350"/>
              </p:ext>
            </p:extLst>
          </p:nvPr>
        </p:nvGraphicFramePr>
        <p:xfrm>
          <a:off x="5092681" y="898688"/>
          <a:ext cx="3022434" cy="217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90">
                  <a:extLst>
                    <a:ext uri="{9D8B030D-6E8A-4147-A177-3AD203B41FA5}">
                      <a16:colId xmlns:a16="http://schemas.microsoft.com/office/drawing/2014/main" val="2156071100"/>
                    </a:ext>
                  </a:extLst>
                </a:gridCol>
                <a:gridCol w="1808444">
                  <a:extLst>
                    <a:ext uri="{9D8B030D-6E8A-4147-A177-3AD203B41FA5}">
                      <a16:colId xmlns:a16="http://schemas.microsoft.com/office/drawing/2014/main" val="1962329769"/>
                    </a:ext>
                  </a:extLst>
                </a:gridCol>
              </a:tblGrid>
              <a:tr h="2171883">
                <a:tc>
                  <a:txBody>
                    <a:bodyPr/>
                    <a:lstStyle/>
                    <a:p>
                      <a:r>
                        <a:rPr lang="bn-IN" sz="12000" dirty="0">
                          <a:solidFill>
                            <a:srgbClr val="FF0000"/>
                          </a:solidFill>
                        </a:rPr>
                        <a:t>ব</a:t>
                      </a:r>
                      <a:endParaRPr lang="en-US" sz="1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63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0B97B40-A9D7-44F6-A38A-7AF27CDEBB94}"/>
              </a:ext>
            </a:extLst>
          </p:cNvPr>
          <p:cNvSpPr txBox="1"/>
          <p:nvPr/>
        </p:nvSpPr>
        <p:spPr>
          <a:xfrm>
            <a:off x="12459846" y="592381"/>
            <a:ext cx="12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B69BCEE-7994-4993-8F93-7B63427EF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48196"/>
              </p:ext>
            </p:extLst>
          </p:nvPr>
        </p:nvGraphicFramePr>
        <p:xfrm>
          <a:off x="5217460" y="5163671"/>
          <a:ext cx="3257944" cy="161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06">
                  <a:extLst>
                    <a:ext uri="{9D8B030D-6E8A-4147-A177-3AD203B41FA5}">
                      <a16:colId xmlns:a16="http://schemas.microsoft.com/office/drawing/2014/main" val="2416320621"/>
                    </a:ext>
                  </a:extLst>
                </a:gridCol>
                <a:gridCol w="1591138">
                  <a:extLst>
                    <a:ext uri="{9D8B030D-6E8A-4147-A177-3AD203B41FA5}">
                      <a16:colId xmlns:a16="http://schemas.microsoft.com/office/drawing/2014/main" val="3113356950"/>
                    </a:ext>
                  </a:extLst>
                </a:gridCol>
              </a:tblGrid>
              <a:tr h="1614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2255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4AB6249-3799-460E-8F50-A3FC88222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03540"/>
              </p:ext>
            </p:extLst>
          </p:nvPr>
        </p:nvGraphicFramePr>
        <p:xfrm>
          <a:off x="5092681" y="3170995"/>
          <a:ext cx="3257943" cy="183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423">
                  <a:extLst>
                    <a:ext uri="{9D8B030D-6E8A-4147-A177-3AD203B41FA5}">
                      <a16:colId xmlns:a16="http://schemas.microsoft.com/office/drawing/2014/main" val="2416320621"/>
                    </a:ext>
                  </a:extLst>
                </a:gridCol>
                <a:gridCol w="1600520">
                  <a:extLst>
                    <a:ext uri="{9D8B030D-6E8A-4147-A177-3AD203B41FA5}">
                      <a16:colId xmlns:a16="http://schemas.microsoft.com/office/drawing/2014/main" val="3113356950"/>
                    </a:ext>
                  </a:extLst>
                </a:gridCol>
              </a:tblGrid>
              <a:tr h="1831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2255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EBA449A-18B8-4F13-A42F-D2F4C9319981}"/>
              </a:ext>
            </a:extLst>
          </p:cNvPr>
          <p:cNvSpPr txBox="1"/>
          <p:nvPr/>
        </p:nvSpPr>
        <p:spPr>
          <a:xfrm>
            <a:off x="12459846" y="2971576"/>
            <a:ext cx="12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74F43-F75B-49C2-A286-1669285F0328}"/>
              </a:ext>
            </a:extLst>
          </p:cNvPr>
          <p:cNvSpPr txBox="1"/>
          <p:nvPr/>
        </p:nvSpPr>
        <p:spPr>
          <a:xfrm>
            <a:off x="5381726" y="3132142"/>
            <a:ext cx="12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1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D5A51-CDEA-466A-8829-F75EDA98C80F}"/>
              </a:ext>
            </a:extLst>
          </p:cNvPr>
          <p:cNvSpPr txBox="1"/>
          <p:nvPr/>
        </p:nvSpPr>
        <p:spPr>
          <a:xfrm>
            <a:off x="5319336" y="5068651"/>
            <a:ext cx="12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557944-F34E-439C-BACE-3F39880A3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20971"/>
              </p:ext>
            </p:extLst>
          </p:nvPr>
        </p:nvGraphicFramePr>
        <p:xfrm>
          <a:off x="8575411" y="5163671"/>
          <a:ext cx="1807919" cy="161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919">
                  <a:extLst>
                    <a:ext uri="{9D8B030D-6E8A-4147-A177-3AD203B41FA5}">
                      <a16:colId xmlns:a16="http://schemas.microsoft.com/office/drawing/2014/main" val="3870034539"/>
                    </a:ext>
                  </a:extLst>
                </a:gridCol>
              </a:tblGrid>
              <a:tr h="1614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7379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4962C8C-B3B4-4307-BEBF-C85FDD16E470}"/>
              </a:ext>
            </a:extLst>
          </p:cNvPr>
          <p:cNvSpPr txBox="1"/>
          <p:nvPr/>
        </p:nvSpPr>
        <p:spPr>
          <a:xfrm>
            <a:off x="14097472" y="5068651"/>
            <a:ext cx="12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6D3E24-C3A2-4299-ACFD-F8F2D0F46139}"/>
              </a:ext>
            </a:extLst>
          </p:cNvPr>
          <p:cNvSpPr txBox="1"/>
          <p:nvPr/>
        </p:nvSpPr>
        <p:spPr>
          <a:xfrm>
            <a:off x="12459846" y="5163671"/>
            <a:ext cx="12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246A9-B1B1-4E6A-9BE6-31DA0EAC2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18167" r="68504" b="24693"/>
          <a:stretch/>
        </p:blipFill>
        <p:spPr>
          <a:xfrm>
            <a:off x="856411" y="671243"/>
            <a:ext cx="3417316" cy="6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1551 L -0.48829 0.0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46329 0.0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44623 -0.0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44414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59A3E8-2215-475A-A835-0FDDC6213ED2}"/>
              </a:ext>
            </a:extLst>
          </p:cNvPr>
          <p:cNvSpPr txBox="1"/>
          <p:nvPr/>
        </p:nvSpPr>
        <p:spPr>
          <a:xfrm>
            <a:off x="1475366" y="2089283"/>
            <a:ext cx="954606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3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3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2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D50266-C660-4CB6-91BC-2A60A5F8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55" y="185405"/>
            <a:ext cx="2552399" cy="2354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A7476E-0E2D-4DD9-8DFC-98167BD2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166" y="3773717"/>
            <a:ext cx="2403017" cy="2898878"/>
          </a:xfrm>
          <a:prstGeom prst="rect">
            <a:avLst/>
          </a:prstGeom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5DFFD9C0-504B-4968-A3BE-A7576E0E1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82443"/>
              </p:ext>
            </p:extLst>
          </p:nvPr>
        </p:nvGraphicFramePr>
        <p:xfrm>
          <a:off x="2716359" y="185405"/>
          <a:ext cx="2505029" cy="179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641">
                  <a:extLst>
                    <a:ext uri="{9D8B030D-6E8A-4147-A177-3AD203B41FA5}">
                      <a16:colId xmlns:a16="http://schemas.microsoft.com/office/drawing/2014/main" val="3778175263"/>
                    </a:ext>
                  </a:extLst>
                </a:gridCol>
                <a:gridCol w="1380388">
                  <a:extLst>
                    <a:ext uri="{9D8B030D-6E8A-4147-A177-3AD203B41FA5}">
                      <a16:colId xmlns:a16="http://schemas.microsoft.com/office/drawing/2014/main" val="671074288"/>
                    </a:ext>
                  </a:extLst>
                </a:gridCol>
              </a:tblGrid>
              <a:tr h="1796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333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4E0FBA-866B-456B-B2A8-E8F7AF8C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98153"/>
              </p:ext>
            </p:extLst>
          </p:nvPr>
        </p:nvGraphicFramePr>
        <p:xfrm>
          <a:off x="8893017" y="4231545"/>
          <a:ext cx="3288817" cy="225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818">
                  <a:extLst>
                    <a:ext uri="{9D8B030D-6E8A-4147-A177-3AD203B41FA5}">
                      <a16:colId xmlns:a16="http://schemas.microsoft.com/office/drawing/2014/main" val="3778175263"/>
                    </a:ext>
                  </a:extLst>
                </a:gridCol>
                <a:gridCol w="1598999">
                  <a:extLst>
                    <a:ext uri="{9D8B030D-6E8A-4147-A177-3AD203B41FA5}">
                      <a16:colId xmlns:a16="http://schemas.microsoft.com/office/drawing/2014/main" val="671074288"/>
                    </a:ext>
                  </a:extLst>
                </a:gridCol>
              </a:tblGrid>
              <a:tr h="2252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333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33355D-4583-411D-89BA-9C0A040F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61935"/>
              </p:ext>
            </p:extLst>
          </p:nvPr>
        </p:nvGraphicFramePr>
        <p:xfrm>
          <a:off x="8936983" y="593073"/>
          <a:ext cx="3244851" cy="197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00">
                  <a:extLst>
                    <a:ext uri="{9D8B030D-6E8A-4147-A177-3AD203B41FA5}">
                      <a16:colId xmlns:a16="http://schemas.microsoft.com/office/drawing/2014/main" val="3778175263"/>
                    </a:ext>
                  </a:extLst>
                </a:gridCol>
                <a:gridCol w="1556651">
                  <a:extLst>
                    <a:ext uri="{9D8B030D-6E8A-4147-A177-3AD203B41FA5}">
                      <a16:colId xmlns:a16="http://schemas.microsoft.com/office/drawing/2014/main" val="671074288"/>
                    </a:ext>
                  </a:extLst>
                </a:gridCol>
              </a:tblGrid>
              <a:tr h="19767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333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CB2E69C-B1AD-4E31-BFF1-A1456AE54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99339"/>
              </p:ext>
            </p:extLst>
          </p:nvPr>
        </p:nvGraphicFramePr>
        <p:xfrm>
          <a:off x="2834440" y="2705976"/>
          <a:ext cx="3472104" cy="197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44">
                  <a:extLst>
                    <a:ext uri="{9D8B030D-6E8A-4147-A177-3AD203B41FA5}">
                      <a16:colId xmlns:a16="http://schemas.microsoft.com/office/drawing/2014/main" val="3778175263"/>
                    </a:ext>
                  </a:extLst>
                </a:gridCol>
                <a:gridCol w="1824260">
                  <a:extLst>
                    <a:ext uri="{9D8B030D-6E8A-4147-A177-3AD203B41FA5}">
                      <a16:colId xmlns:a16="http://schemas.microsoft.com/office/drawing/2014/main" val="671074288"/>
                    </a:ext>
                  </a:extLst>
                </a:gridCol>
              </a:tblGrid>
              <a:tr h="19767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333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B3F2342-4062-487E-9607-4C1ABEE30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75456"/>
              </p:ext>
            </p:extLst>
          </p:nvPr>
        </p:nvGraphicFramePr>
        <p:xfrm>
          <a:off x="2971800" y="4988858"/>
          <a:ext cx="3320880" cy="186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54">
                  <a:extLst>
                    <a:ext uri="{9D8B030D-6E8A-4147-A177-3AD203B41FA5}">
                      <a16:colId xmlns:a16="http://schemas.microsoft.com/office/drawing/2014/main" val="3778175263"/>
                    </a:ext>
                  </a:extLst>
                </a:gridCol>
                <a:gridCol w="1622426">
                  <a:extLst>
                    <a:ext uri="{9D8B030D-6E8A-4147-A177-3AD203B41FA5}">
                      <a16:colId xmlns:a16="http://schemas.microsoft.com/office/drawing/2014/main" val="671074288"/>
                    </a:ext>
                  </a:extLst>
                </a:gridCol>
              </a:tblGrid>
              <a:tr h="1869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3331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A7FC3D9-4CF3-46A5-B3AB-16B980999342}"/>
              </a:ext>
            </a:extLst>
          </p:cNvPr>
          <p:cNvSpPr txBox="1"/>
          <p:nvPr/>
        </p:nvSpPr>
        <p:spPr>
          <a:xfrm>
            <a:off x="2696713" y="165557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E7B78792-0F9F-4B15-8B33-98F393A8C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28448"/>
              </p:ext>
            </p:extLst>
          </p:nvPr>
        </p:nvGraphicFramePr>
        <p:xfrm>
          <a:off x="5203278" y="185405"/>
          <a:ext cx="1175205" cy="179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205">
                  <a:extLst>
                    <a:ext uri="{9D8B030D-6E8A-4147-A177-3AD203B41FA5}">
                      <a16:colId xmlns:a16="http://schemas.microsoft.com/office/drawing/2014/main" val="3778175263"/>
                    </a:ext>
                  </a:extLst>
                </a:gridCol>
              </a:tblGrid>
              <a:tr h="1796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3331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63F91A4-BD86-4274-BF49-ABA3BC8A18A0}"/>
              </a:ext>
            </a:extLst>
          </p:cNvPr>
          <p:cNvSpPr txBox="1"/>
          <p:nvPr/>
        </p:nvSpPr>
        <p:spPr>
          <a:xfrm>
            <a:off x="3098050" y="2801783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9D409-BAF1-4C8C-ADA0-5AB655799AC1}"/>
              </a:ext>
            </a:extLst>
          </p:cNvPr>
          <p:cNvSpPr txBox="1"/>
          <p:nvPr/>
        </p:nvSpPr>
        <p:spPr>
          <a:xfrm>
            <a:off x="12384846" y="784687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C838A-46F7-43D3-8A42-A66B14F2132A}"/>
              </a:ext>
            </a:extLst>
          </p:cNvPr>
          <p:cNvSpPr txBox="1"/>
          <p:nvPr/>
        </p:nvSpPr>
        <p:spPr>
          <a:xfrm>
            <a:off x="9037826" y="593073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441553-0A1E-4206-B00E-134FC8310CEF}"/>
              </a:ext>
            </a:extLst>
          </p:cNvPr>
          <p:cNvSpPr txBox="1"/>
          <p:nvPr/>
        </p:nvSpPr>
        <p:spPr>
          <a:xfrm>
            <a:off x="12312907" y="4636241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C161C-BB1B-4BFD-93CB-44957680F933}"/>
              </a:ext>
            </a:extLst>
          </p:cNvPr>
          <p:cNvSpPr txBox="1"/>
          <p:nvPr/>
        </p:nvSpPr>
        <p:spPr>
          <a:xfrm>
            <a:off x="3307847" y="5223156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38BE8A-66FE-428D-91F4-D748AF9A5C02}"/>
              </a:ext>
            </a:extLst>
          </p:cNvPr>
          <p:cNvSpPr txBox="1"/>
          <p:nvPr/>
        </p:nvSpPr>
        <p:spPr>
          <a:xfrm>
            <a:off x="13665581" y="4682694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BE41-D65C-41CC-9DAE-2EA786C1CB8F}"/>
              </a:ext>
            </a:extLst>
          </p:cNvPr>
          <p:cNvSpPr txBox="1"/>
          <p:nvPr/>
        </p:nvSpPr>
        <p:spPr>
          <a:xfrm>
            <a:off x="8977274" y="4552468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D0008-96D7-4AFC-B9AD-322FC786C52A}"/>
              </a:ext>
            </a:extLst>
          </p:cNvPr>
          <p:cNvSpPr txBox="1"/>
          <p:nvPr/>
        </p:nvSpPr>
        <p:spPr>
          <a:xfrm>
            <a:off x="4034046" y="216899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92F7A-E2BD-4E31-A79F-E1BF32652EC3}"/>
              </a:ext>
            </a:extLst>
          </p:cNvPr>
          <p:cNvSpPr txBox="1"/>
          <p:nvPr/>
        </p:nvSpPr>
        <p:spPr>
          <a:xfrm>
            <a:off x="13308682" y="784687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33CC9F-AE3D-4BC7-9457-208435CEC366}"/>
              </a:ext>
            </a:extLst>
          </p:cNvPr>
          <p:cNvSpPr txBox="1"/>
          <p:nvPr/>
        </p:nvSpPr>
        <p:spPr>
          <a:xfrm>
            <a:off x="12312907" y="2469274"/>
            <a:ext cx="119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548B4-7134-479C-845B-FD12F54B6F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11423" r="67988" b="22209"/>
          <a:stretch/>
        </p:blipFill>
        <p:spPr>
          <a:xfrm>
            <a:off x="-101877" y="0"/>
            <a:ext cx="2789544" cy="69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66823 -0.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11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2252 -0.00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3216 0.0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60872 0.0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23242 0.0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7511C-81E5-49E7-8038-EE3B85AB82C9}"/>
              </a:ext>
            </a:extLst>
          </p:cNvPr>
          <p:cNvSpPr txBox="1"/>
          <p:nvPr/>
        </p:nvSpPr>
        <p:spPr>
          <a:xfrm>
            <a:off x="2672602" y="1765158"/>
            <a:ext cx="7318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7511C-81E5-49E7-8038-EE3B85AB82C9}"/>
              </a:ext>
            </a:extLst>
          </p:cNvPr>
          <p:cNvSpPr txBox="1"/>
          <p:nvPr/>
        </p:nvSpPr>
        <p:spPr>
          <a:xfrm>
            <a:off x="1731308" y="1859340"/>
            <a:ext cx="7318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9A933-1C79-4263-BD71-7F01E79702B0}"/>
              </a:ext>
            </a:extLst>
          </p:cNvPr>
          <p:cNvSpPr txBox="1"/>
          <p:nvPr/>
        </p:nvSpPr>
        <p:spPr>
          <a:xfrm>
            <a:off x="1371600" y="0"/>
            <a:ext cx="8727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খালি ঘরে শব্দ লিখি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83765-09E8-4BE7-93CC-33442236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0" y="1247753"/>
            <a:ext cx="2030506" cy="1476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309C4-7A41-491E-97F2-1DD5C9EF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67" y="2977246"/>
            <a:ext cx="1874270" cy="2066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04A73-7376-4743-B4CB-D9A46ACA6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0" y="5043955"/>
            <a:ext cx="1874270" cy="1814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B7BD6-8B50-4C91-8834-DDF3A4006C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2" t="16710" r="2285"/>
          <a:stretch/>
        </p:blipFill>
        <p:spPr>
          <a:xfrm>
            <a:off x="5735171" y="1247753"/>
            <a:ext cx="2030507" cy="1631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F4091-6DAC-4FFE-B52C-2B817DA36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741" y="2988955"/>
            <a:ext cx="2656409" cy="1631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EAF251-4C54-4533-8164-DA73329B1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205" y="4974291"/>
            <a:ext cx="2127688" cy="1798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B2F65-B139-41D2-804A-BBA5ACC9E915}"/>
              </a:ext>
            </a:extLst>
          </p:cNvPr>
          <p:cNvSpPr txBox="1"/>
          <p:nvPr/>
        </p:nvSpPr>
        <p:spPr>
          <a:xfrm>
            <a:off x="2428790" y="1093344"/>
            <a:ext cx="2639637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3E36A-DFAF-478C-B960-6D94F25A0F99}"/>
              </a:ext>
            </a:extLst>
          </p:cNvPr>
          <p:cNvSpPr txBox="1"/>
          <p:nvPr/>
        </p:nvSpPr>
        <p:spPr>
          <a:xfrm>
            <a:off x="2696047" y="5108482"/>
            <a:ext cx="2656409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A4C06-EC68-4995-A654-84E64C45D087}"/>
              </a:ext>
            </a:extLst>
          </p:cNvPr>
          <p:cNvSpPr txBox="1"/>
          <p:nvPr/>
        </p:nvSpPr>
        <p:spPr>
          <a:xfrm>
            <a:off x="8223688" y="1170830"/>
            <a:ext cx="3034857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72D0C-AB29-445A-B48F-CC1E40487F61}"/>
              </a:ext>
            </a:extLst>
          </p:cNvPr>
          <p:cNvSpPr txBox="1"/>
          <p:nvPr/>
        </p:nvSpPr>
        <p:spPr>
          <a:xfrm>
            <a:off x="8223688" y="3126209"/>
            <a:ext cx="3034857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E65CF-9FAC-456B-9D47-70730FA43ADD}"/>
              </a:ext>
            </a:extLst>
          </p:cNvPr>
          <p:cNvSpPr txBox="1"/>
          <p:nvPr/>
        </p:nvSpPr>
        <p:spPr>
          <a:xfrm>
            <a:off x="8223688" y="5108482"/>
            <a:ext cx="3034857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C0802-3A22-4670-9852-194904370C35}"/>
              </a:ext>
            </a:extLst>
          </p:cNvPr>
          <p:cNvSpPr txBox="1"/>
          <p:nvPr/>
        </p:nvSpPr>
        <p:spPr>
          <a:xfrm>
            <a:off x="2628000" y="3160286"/>
            <a:ext cx="2656409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1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22BBE-359E-46EF-A90B-A267231CB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6" t="25097" r="16838" b="23688"/>
          <a:stretch/>
        </p:blipFill>
        <p:spPr>
          <a:xfrm>
            <a:off x="63440" y="766482"/>
            <a:ext cx="12128560" cy="6178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EC1A0-3A42-45F3-9857-A76FF4F2C93F}"/>
              </a:ext>
            </a:extLst>
          </p:cNvPr>
          <p:cNvSpPr txBox="1"/>
          <p:nvPr/>
        </p:nvSpPr>
        <p:spPr>
          <a:xfrm>
            <a:off x="1205752" y="-407881"/>
            <a:ext cx="1098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দেখি এবং খালি সাদা ঘরে শব্দ লিখি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B99B8-88F8-4DD6-86FC-DEF3157D056D}"/>
              </a:ext>
            </a:extLst>
          </p:cNvPr>
          <p:cNvSpPr txBox="1"/>
          <p:nvPr/>
        </p:nvSpPr>
        <p:spPr>
          <a:xfrm>
            <a:off x="559176" y="3303541"/>
            <a:ext cx="1976714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E5D56-4E5C-40CC-B97E-5A6B28D99621}"/>
              </a:ext>
            </a:extLst>
          </p:cNvPr>
          <p:cNvSpPr txBox="1"/>
          <p:nvPr/>
        </p:nvSpPr>
        <p:spPr>
          <a:xfrm>
            <a:off x="4008343" y="3033162"/>
            <a:ext cx="245969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46C21-D350-46D5-8DEB-0912181DF7D4}"/>
              </a:ext>
            </a:extLst>
          </p:cNvPr>
          <p:cNvSpPr txBox="1"/>
          <p:nvPr/>
        </p:nvSpPr>
        <p:spPr>
          <a:xfrm>
            <a:off x="9103663" y="3033161"/>
            <a:ext cx="1976714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1BDA-E4C5-46F9-BD04-4523CED2F378}"/>
              </a:ext>
            </a:extLst>
          </p:cNvPr>
          <p:cNvSpPr txBox="1"/>
          <p:nvPr/>
        </p:nvSpPr>
        <p:spPr>
          <a:xfrm>
            <a:off x="4105274" y="6359671"/>
            <a:ext cx="1752600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776DD-9635-407D-A3CD-8E24BC2687B7}"/>
              </a:ext>
            </a:extLst>
          </p:cNvPr>
          <p:cNvSpPr txBox="1"/>
          <p:nvPr/>
        </p:nvSpPr>
        <p:spPr>
          <a:xfrm>
            <a:off x="6999194" y="6286482"/>
            <a:ext cx="1788459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52B35-8895-489E-A5F5-E2159A7AC1BF}"/>
              </a:ext>
            </a:extLst>
          </p:cNvPr>
          <p:cNvSpPr txBox="1"/>
          <p:nvPr/>
        </p:nvSpPr>
        <p:spPr>
          <a:xfrm>
            <a:off x="9480176" y="5821171"/>
            <a:ext cx="1788459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3E1AE-9411-4455-B24A-F110E6B422A9}"/>
              </a:ext>
            </a:extLst>
          </p:cNvPr>
          <p:cNvSpPr txBox="1"/>
          <p:nvPr/>
        </p:nvSpPr>
        <p:spPr>
          <a:xfrm>
            <a:off x="3806637" y="4251923"/>
            <a:ext cx="1694330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CDAFF-B075-40CE-802D-98FDFED0D3C6}"/>
              </a:ext>
            </a:extLst>
          </p:cNvPr>
          <p:cNvSpPr txBox="1"/>
          <p:nvPr/>
        </p:nvSpPr>
        <p:spPr>
          <a:xfrm>
            <a:off x="4117601" y="1412641"/>
            <a:ext cx="1752600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7783F-E9A3-4120-8BDC-A1755F690E26}"/>
              </a:ext>
            </a:extLst>
          </p:cNvPr>
          <p:cNvSpPr txBox="1"/>
          <p:nvPr/>
        </p:nvSpPr>
        <p:spPr>
          <a:xfrm>
            <a:off x="4175871" y="1437272"/>
            <a:ext cx="1694330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</a:rPr>
              <a:t>ঘর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1E498-B1C4-4D27-8800-813862091FB9}"/>
              </a:ext>
            </a:extLst>
          </p:cNvPr>
          <p:cNvSpPr txBox="1"/>
          <p:nvPr/>
        </p:nvSpPr>
        <p:spPr>
          <a:xfrm>
            <a:off x="559176" y="3365096"/>
            <a:ext cx="1935261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4D7B7-C7B5-440D-A977-B652BD678BC5}"/>
              </a:ext>
            </a:extLst>
          </p:cNvPr>
          <p:cNvSpPr txBox="1"/>
          <p:nvPr/>
        </p:nvSpPr>
        <p:spPr>
          <a:xfrm>
            <a:off x="4039030" y="3015267"/>
            <a:ext cx="2446245" cy="76944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B4E18-6C14-4332-A4E8-8B4DA9373060}"/>
              </a:ext>
            </a:extLst>
          </p:cNvPr>
          <p:cNvSpPr txBox="1"/>
          <p:nvPr/>
        </p:nvSpPr>
        <p:spPr>
          <a:xfrm>
            <a:off x="9130555" y="3088790"/>
            <a:ext cx="1922930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</a:rPr>
              <a:t>বক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28A1F-9DD7-4634-8363-9EACF806EEEF}"/>
              </a:ext>
            </a:extLst>
          </p:cNvPr>
          <p:cNvSpPr txBox="1"/>
          <p:nvPr/>
        </p:nvSpPr>
        <p:spPr>
          <a:xfrm>
            <a:off x="4087344" y="6359671"/>
            <a:ext cx="1788459" cy="76944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9B0FE1-5A92-483A-A35E-A8A3BD898F3B}"/>
              </a:ext>
            </a:extLst>
          </p:cNvPr>
          <p:cNvSpPr txBox="1"/>
          <p:nvPr/>
        </p:nvSpPr>
        <p:spPr>
          <a:xfrm>
            <a:off x="7039531" y="6286482"/>
            <a:ext cx="1748122" cy="76944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EDF73-9B9A-4D5E-883E-5E29F5927F1E}"/>
              </a:ext>
            </a:extLst>
          </p:cNvPr>
          <p:cNvSpPr txBox="1"/>
          <p:nvPr/>
        </p:nvSpPr>
        <p:spPr>
          <a:xfrm>
            <a:off x="9480176" y="5840307"/>
            <a:ext cx="1894374" cy="76944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277F3-223A-4D5A-8D98-EAD22D1C10C4}"/>
              </a:ext>
            </a:extLst>
          </p:cNvPr>
          <p:cNvSpPr txBox="1"/>
          <p:nvPr/>
        </p:nvSpPr>
        <p:spPr>
          <a:xfrm>
            <a:off x="3039036" y="1156447"/>
            <a:ext cx="7543800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5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9376C-5BD6-4B1F-8D05-8D4E26877518}"/>
              </a:ext>
            </a:extLst>
          </p:cNvPr>
          <p:cNvSpPr txBox="1"/>
          <p:nvPr/>
        </p:nvSpPr>
        <p:spPr>
          <a:xfrm>
            <a:off x="1798320" y="650766"/>
            <a:ext cx="970788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</a:t>
            </a:r>
            <a:r>
              <a:rPr kumimoji="0" lang="bn-IN" sz="1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রিচিতি </a:t>
            </a:r>
            <a:endParaRPr kumimoji="0" lang="en-US" sz="1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58456-42B2-4892-AE0A-71AA1C91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21" y="2367698"/>
            <a:ext cx="637087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57CA75-F694-4248-9FFF-E5922C1FDA56}"/>
              </a:ext>
            </a:extLst>
          </p:cNvPr>
          <p:cNvSpPr txBox="1"/>
          <p:nvPr/>
        </p:nvSpPr>
        <p:spPr>
          <a:xfrm>
            <a:off x="2286000" y="101912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349BE-471D-4F2A-A474-1768A58DBA45}"/>
              </a:ext>
            </a:extLst>
          </p:cNvPr>
          <p:cNvSpPr txBox="1"/>
          <p:nvPr/>
        </p:nvSpPr>
        <p:spPr>
          <a:xfrm>
            <a:off x="2682240" y="2716345"/>
            <a:ext cx="7376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শব্দ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3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20004F-4667-47FF-BD11-E3BEBDC5A96A}"/>
              </a:ext>
            </a:extLst>
          </p:cNvPr>
          <p:cNvSpPr txBox="1"/>
          <p:nvPr/>
        </p:nvSpPr>
        <p:spPr>
          <a:xfrm>
            <a:off x="381000" y="1024218"/>
            <a:ext cx="1082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E8607-FB11-46F2-A7A7-7233B4CC6C9A}"/>
              </a:ext>
            </a:extLst>
          </p:cNvPr>
          <p:cNvSpPr txBox="1"/>
          <p:nvPr/>
        </p:nvSpPr>
        <p:spPr>
          <a:xfrm>
            <a:off x="1112520" y="3202598"/>
            <a:ext cx="984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1141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F26F20-2816-4C81-B357-A399633F2198}"/>
              </a:ext>
            </a:extLst>
          </p:cNvPr>
          <p:cNvSpPr txBox="1"/>
          <p:nvPr/>
        </p:nvSpPr>
        <p:spPr>
          <a:xfrm>
            <a:off x="1603562" y="392206"/>
            <a:ext cx="8984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কিছু ছবি দেখি </a:t>
            </a:r>
          </a:p>
        </p:txBody>
      </p:sp>
    </p:spTree>
    <p:extLst>
      <p:ext uri="{BB962C8B-B14F-4D97-AF65-F5344CB8AC3E}">
        <p14:creationId xmlns:p14="http://schemas.microsoft.com/office/powerpoint/2010/main" val="135311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F2CA1-D013-44A3-894D-8EF65F867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47" b="66797" l="25110" r="50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6" t="21163" r="47390" b="32736"/>
          <a:stretch/>
        </p:blipFill>
        <p:spPr>
          <a:xfrm>
            <a:off x="452718" y="259976"/>
            <a:ext cx="4709160" cy="4391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F6095-AE73-4AE4-87BD-5E2B9232BA7D}"/>
              </a:ext>
            </a:extLst>
          </p:cNvPr>
          <p:cNvSpPr txBox="1"/>
          <p:nvPr/>
        </p:nvSpPr>
        <p:spPr>
          <a:xfrm>
            <a:off x="5184369" y="529015"/>
            <a:ext cx="5957455" cy="33417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B0A64-011F-428C-8D13-A9A44073EF3A}"/>
              </a:ext>
            </a:extLst>
          </p:cNvPr>
          <p:cNvSpPr txBox="1"/>
          <p:nvPr/>
        </p:nvSpPr>
        <p:spPr>
          <a:xfrm>
            <a:off x="6683348" y="689820"/>
            <a:ext cx="1795634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0FEA7-C6F9-40E7-9007-AA4F76F2EBB0}"/>
              </a:ext>
            </a:extLst>
          </p:cNvPr>
          <p:cNvSpPr txBox="1"/>
          <p:nvPr/>
        </p:nvSpPr>
        <p:spPr>
          <a:xfrm>
            <a:off x="12510755" y="610501"/>
            <a:ext cx="2527069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A0CE9-130A-4E53-AD7F-D764108F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79" y="531184"/>
            <a:ext cx="190090" cy="33287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0C9958-B6CD-4987-A957-1928F6779C9B}"/>
              </a:ext>
            </a:extLst>
          </p:cNvPr>
          <p:cNvSpPr txBox="1"/>
          <p:nvPr/>
        </p:nvSpPr>
        <p:spPr>
          <a:xfrm>
            <a:off x="5887789" y="4196460"/>
            <a:ext cx="4709159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34154 0.0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A7767-84AF-4A5C-8D92-2C00FD0837B8}"/>
              </a:ext>
            </a:extLst>
          </p:cNvPr>
          <p:cNvSpPr txBox="1"/>
          <p:nvPr/>
        </p:nvSpPr>
        <p:spPr>
          <a:xfrm>
            <a:off x="5394959" y="518160"/>
            <a:ext cx="507492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E0AD7-0175-4F53-8ECA-444AF55BC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20" y="495031"/>
            <a:ext cx="146317" cy="30787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D845C2-EAFE-4209-9BB4-FE3574BB1B62}"/>
              </a:ext>
            </a:extLst>
          </p:cNvPr>
          <p:cNvSpPr txBox="1"/>
          <p:nvPr/>
        </p:nvSpPr>
        <p:spPr>
          <a:xfrm>
            <a:off x="6163196" y="598835"/>
            <a:ext cx="2391142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BA270-CB19-4FA1-95E1-BD582677EF89}"/>
              </a:ext>
            </a:extLst>
          </p:cNvPr>
          <p:cNvSpPr txBox="1"/>
          <p:nvPr/>
        </p:nvSpPr>
        <p:spPr>
          <a:xfrm>
            <a:off x="12192000" y="598834"/>
            <a:ext cx="2391142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39732-517A-4295-8608-19376954BD1F}"/>
              </a:ext>
            </a:extLst>
          </p:cNvPr>
          <p:cNvSpPr txBox="1"/>
          <p:nvPr/>
        </p:nvSpPr>
        <p:spPr>
          <a:xfrm>
            <a:off x="5394959" y="3897857"/>
            <a:ext cx="5286376" cy="246511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bn-IN" sz="1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bn-IN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25CA7-F980-49A6-8CF8-1C8F431F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16501" r="57210" b="41518"/>
          <a:stretch/>
        </p:blipFill>
        <p:spPr>
          <a:xfrm>
            <a:off x="522927" y="528826"/>
            <a:ext cx="4196493" cy="38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33347 0.009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53B6B-3989-49A4-B0E3-343023A34440}"/>
              </a:ext>
            </a:extLst>
          </p:cNvPr>
          <p:cNvSpPr txBox="1"/>
          <p:nvPr/>
        </p:nvSpPr>
        <p:spPr>
          <a:xfrm>
            <a:off x="5270269" y="303882"/>
            <a:ext cx="5064890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739D8-BFDD-4CDC-BF5D-267982D0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564" y="349557"/>
            <a:ext cx="146317" cy="307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9E377-3DB9-4964-8A23-96ECAA029B59}"/>
              </a:ext>
            </a:extLst>
          </p:cNvPr>
          <p:cNvSpPr txBox="1"/>
          <p:nvPr/>
        </p:nvSpPr>
        <p:spPr>
          <a:xfrm>
            <a:off x="5971476" y="242422"/>
            <a:ext cx="2389486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CD630-CA19-497C-B1ED-F7FD9B902B50}"/>
              </a:ext>
            </a:extLst>
          </p:cNvPr>
          <p:cNvSpPr txBox="1"/>
          <p:nvPr/>
        </p:nvSpPr>
        <p:spPr>
          <a:xfrm>
            <a:off x="12442299" y="242421"/>
            <a:ext cx="2389486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2CBC8-6FC6-423B-8500-2DEDF0F1155A}"/>
              </a:ext>
            </a:extLst>
          </p:cNvPr>
          <p:cNvSpPr txBox="1"/>
          <p:nvPr/>
        </p:nvSpPr>
        <p:spPr>
          <a:xfrm>
            <a:off x="6152724" y="3945482"/>
            <a:ext cx="2971088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7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295EB-1FE6-4D16-9BA1-5C7E5B694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12306" r="61022" b="24229"/>
          <a:stretch/>
        </p:blipFill>
        <p:spPr>
          <a:xfrm>
            <a:off x="681347" y="540328"/>
            <a:ext cx="2548253" cy="5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35938 0.0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  <a:ln w="76200">
          <a:solidFill>
            <a:schemeClr val="tx1"/>
          </a:solidFill>
        </a:ln>
      </a:spPr>
      <a:bodyPr wrap="square" rtlCol="0">
        <a:spAutoFit/>
      </a:bodyPr>
      <a:lstStyle>
        <a:defPPr algn="l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149</Words>
  <Application>Microsoft Office PowerPoint</Application>
  <PresentationFormat>Widescreen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29</cp:revision>
  <dcterms:created xsi:type="dcterms:W3CDTF">2020-06-30T14:47:20Z</dcterms:created>
  <dcterms:modified xsi:type="dcterms:W3CDTF">2020-07-03T04:48:26Z</dcterms:modified>
</cp:coreProperties>
</file>