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5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0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1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3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1D2D-C7A9-43CD-BA11-E6515A617884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2EEE0-48E2-403D-A9BF-6DFCF0C3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4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alt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alt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7526"/>
            <a:ext cx="12192000" cy="596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50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52606"/>
            <a:ext cx="12192000" cy="7053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পাড়ার ছেলেদের সাথে খেলা করে এক কিশোর।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6" y="2873828"/>
            <a:ext cx="6570617" cy="32787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766"/>
            <a:ext cx="6609806" cy="2299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1" y="613954"/>
            <a:ext cx="5608320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616" y="2899954"/>
            <a:ext cx="5578384" cy="32787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442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39543"/>
            <a:ext cx="12192000" cy="7184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নাম তার দুখু। মাথায় ঝাঁকড়া চুল। চোখ দুটো বড় বড়।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0100"/>
            <a:ext cx="6322423" cy="53525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801189"/>
            <a:ext cx="5895703" cy="52861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2192000" cy="770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8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44046"/>
            <a:ext cx="12192000" cy="6139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বনে – বাদাড়ে ঘুরে বেড়ায়।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640080"/>
            <a:ext cx="5569131" cy="55255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4583"/>
            <a:ext cx="6635931" cy="54210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52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57109"/>
            <a:ext cx="12192000" cy="6008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তাল পুকুরের টলটলে পানিতে সাঁতার কাটে।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2960"/>
            <a:ext cx="12192001" cy="5408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873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473337"/>
            <a:ext cx="12192000" cy="1384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 গ্রাম গাছপালায় ঘেরা। 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33" y="744583"/>
            <a:ext cx="4163378" cy="46838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0709"/>
            <a:ext cx="4023360" cy="47056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349" y="718457"/>
            <a:ext cx="4014651" cy="4687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125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43154"/>
            <a:ext cx="12192000" cy="12148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গাছে গাছে পাখি ডাকে।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20"/>
            <a:ext cx="7432766" cy="4949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692331"/>
            <a:ext cx="4785360" cy="49120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2192000" cy="7184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93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পাখির ডাকে দুখুর ঘুম ভাঙে। 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148"/>
            <a:ext cx="7432766" cy="5078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86" y="927464"/>
            <a:ext cx="4764814" cy="49844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405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92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394"/>
            <a:ext cx="5146766" cy="52420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94360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দুখু ভাবে আমি যদি সকাল বেলার পাখি হতাম।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766" y="718457"/>
            <a:ext cx="7045234" cy="51957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26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898342"/>
            <a:ext cx="5621384" cy="59596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888274"/>
            <a:ext cx="6439989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644536"/>
            <a:ext cx="6230983" cy="23905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ঝাকড়া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99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97725"/>
            <a:ext cx="867373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843349"/>
            <a:ext cx="879130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23658"/>
            <a:ext cx="881742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04367" y="4206239"/>
            <a:ext cx="338763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78241" y="2843349"/>
            <a:ext cx="34137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টলটলে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9863" y="1389018"/>
            <a:ext cx="34921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498080" y="613954"/>
            <a:ext cx="469392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11680"/>
            <a:ext cx="4258492" cy="27301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-২০২০ ইং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3144"/>
            <a:ext cx="4219303" cy="13454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24206" y="1515291"/>
            <a:ext cx="4667793" cy="3187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বিদ্যালয়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177" y="535577"/>
            <a:ext cx="3344092" cy="420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16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ব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GB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338251"/>
            <a:ext cx="4572000" cy="38012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িন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1406"/>
            <a:ext cx="7620000" cy="594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266"/>
            <a:ext cx="12191999" cy="592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NZ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4924697" y="1254034"/>
            <a:ext cx="6270171" cy="156884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দুখুর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ছেলেবেলা</a:t>
            </a:r>
            <a:r>
              <a:rPr lang="en-US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4881" y="3905795"/>
            <a:ext cx="698862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  <a:r>
              <a:rPr lang="en-US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হতাম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569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NZ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383" y="953589"/>
            <a:ext cx="11795760" cy="3892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১.১.১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১.৩.২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১.৪.১পাঠ্যপুস্তকের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২.৩.৪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কথোপকথন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শ্লি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ষ্ট প্রশ্নের উত্তর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9780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30"/>
            <a:ext cx="5643154" cy="6727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ছেলেবেলা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নাম চুরুলিয়া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বনে-বাদাড়ে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টলটলে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গাছপালায়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786" y="140698"/>
            <a:ext cx="6441214" cy="696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6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630"/>
            <a:ext cx="5643154" cy="6727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ছেলেবেলা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নাম চুরুলিয়া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বনে-বাদাড়ে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টলটলে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গাছপালায়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দুখু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158" y="0"/>
            <a:ext cx="6685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7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US" sz="5400" dirty="0"/>
          </a:p>
        </p:txBody>
      </p:sp>
      <p:sp>
        <p:nvSpPr>
          <p:cNvPr id="19" name="Rectangle 18"/>
          <p:cNvSpPr/>
          <p:nvPr/>
        </p:nvSpPr>
        <p:spPr>
          <a:xfrm>
            <a:off x="0" y="4650377"/>
            <a:ext cx="3378925" cy="17765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টলটলে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26286" y="4506685"/>
            <a:ext cx="3161211" cy="19071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ষ্কা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2769327"/>
            <a:ext cx="3304902" cy="14499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২,’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বাদাড়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30789" y="2664823"/>
            <a:ext cx="3161211" cy="16197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জঙ্গল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1058091"/>
            <a:ext cx="3161211" cy="1397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১,’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ঝাঁকড়া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30789" y="1058091"/>
            <a:ext cx="3161211" cy="14238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ঘনগোছা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1071153"/>
            <a:ext cx="5708469" cy="13846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405" y="2730137"/>
            <a:ext cx="5434149" cy="1463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4" y="4362994"/>
            <a:ext cx="5055326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34" y="926510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 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" y="2656114"/>
            <a:ext cx="5603966" cy="8577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১,’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ঝাঁকড়া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79715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বাক্য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91794"/>
            <a:ext cx="12192000" cy="5747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গ্রামের নাম চুরুলিয়া।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3" y="770709"/>
            <a:ext cx="5943600" cy="5447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7647"/>
            <a:ext cx="6191794" cy="54210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পাঠ-বিশ্লেষণ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50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463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47</cp:revision>
  <dcterms:created xsi:type="dcterms:W3CDTF">2020-07-01T05:44:09Z</dcterms:created>
  <dcterms:modified xsi:type="dcterms:W3CDTF">2020-07-03T10:46:24Z</dcterms:modified>
</cp:coreProperties>
</file>