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DAA2FB-D5BD-4CF2-A8F1-FE17F5184CE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97B932-DE54-4D85-BCAA-254AD8FBAC2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5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A2FB-D5BD-4CF2-A8F1-FE17F5184CE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B932-DE54-4D85-BCAA-254AD8FB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8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A2FB-D5BD-4CF2-A8F1-FE17F5184CE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B932-DE54-4D85-BCAA-254AD8FB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1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A2FB-D5BD-4CF2-A8F1-FE17F5184CE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B932-DE54-4D85-BCAA-254AD8FB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4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A2FB-D5BD-4CF2-A8F1-FE17F5184CE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B932-DE54-4D85-BCAA-254AD8FBAC2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1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A2FB-D5BD-4CF2-A8F1-FE17F5184CE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B932-DE54-4D85-BCAA-254AD8FB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A2FB-D5BD-4CF2-A8F1-FE17F5184CE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B932-DE54-4D85-BCAA-254AD8FB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7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A2FB-D5BD-4CF2-A8F1-FE17F5184CE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B932-DE54-4D85-BCAA-254AD8FB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0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A2FB-D5BD-4CF2-A8F1-FE17F5184CE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B932-DE54-4D85-BCAA-254AD8FB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A2FB-D5BD-4CF2-A8F1-FE17F5184CE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B932-DE54-4D85-BCAA-254AD8FB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A2FB-D5BD-4CF2-A8F1-FE17F5184CE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B932-DE54-4D85-BCAA-254AD8FB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CDAA2FB-D5BD-4CF2-A8F1-FE17F5184CE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897B932-DE54-4D85-BCAA-254AD8FB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8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8000">
              <a:srgbClr val="00B0F0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" y="797692"/>
            <a:ext cx="86106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endParaRPr lang="en-US" sz="115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2" descr="C:\Users\User\Pictures\Flower\images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1" y="170651"/>
            <a:ext cx="613230" cy="6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Pictures\Flower\images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22571" y="203731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Pictures\Flower\images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2267">
            <a:off x="206629" y="6033028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Pictures\Flower\images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15677" y="6020977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User\Desktop\images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0" y="2826654"/>
            <a:ext cx="8240484" cy="30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59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9000">
              <a:schemeClr val="bg1">
                <a:lumMod val="85000"/>
              </a:schemeClr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9" y="381000"/>
            <a:ext cx="638632" cy="8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614" y="395514"/>
            <a:ext cx="627900" cy="8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2652" y="4591334"/>
            <a:ext cx="5707039" cy="10872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Read the text, others listen to  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him/her. Put finger on line.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45133" y="1053152"/>
            <a:ext cx="7218431" cy="3382370"/>
            <a:chOff x="457199" y="419075"/>
            <a:chExt cx="3126318" cy="2129249"/>
          </a:xfrm>
        </p:grpSpPr>
        <p:grpSp>
          <p:nvGrpSpPr>
            <p:cNvPr id="6" name="Group 10"/>
            <p:cNvGrpSpPr/>
            <p:nvPr/>
          </p:nvGrpSpPr>
          <p:grpSpPr>
            <a:xfrm>
              <a:off x="2135717" y="518194"/>
              <a:ext cx="1447800" cy="1051759"/>
              <a:chOff x="2212187" y="518194"/>
              <a:chExt cx="1447800" cy="1051759"/>
            </a:xfrm>
          </p:grpSpPr>
          <p:sp>
            <p:nvSpPr>
              <p:cNvPr id="8" name="Cloud Callout 7"/>
              <p:cNvSpPr/>
              <p:nvPr/>
            </p:nvSpPr>
            <p:spPr>
              <a:xfrm rot="2300763">
                <a:off x="2314416" y="518194"/>
                <a:ext cx="1153140" cy="1051759"/>
              </a:xfrm>
              <a:prstGeom prst="cloudCallout">
                <a:avLst/>
              </a:prstGeom>
              <a:solidFill>
                <a:srgbClr val="FAF6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12187" y="694582"/>
                <a:ext cx="1447800" cy="523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Student’s       </a:t>
                </a:r>
              </a:p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Reading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419075"/>
              <a:ext cx="1553029" cy="212924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10" name="Picture 2" descr="C:\Users\User\Pictures\Flower\images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15677" y="6020977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Pictures\Flower\images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2267">
            <a:off x="206629" y="6033028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79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9000">
              <a:srgbClr val="FF0000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9" y="381000"/>
            <a:ext cx="638632" cy="8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614" y="395514"/>
            <a:ext cx="627900" cy="8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858363"/>
            <a:ext cx="7772400" cy="1932837"/>
          </a:xfrm>
          <a:prstGeom prst="rect">
            <a:avLst/>
          </a:prstGeom>
          <a:solidFill>
            <a:srgbClr val="F0ECF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06C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6C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There are ------ municipalities in </a:t>
            </a:r>
            <a:r>
              <a:rPr lang="en-US" sz="2800" b="1" dirty="0" err="1" smtClean="0">
                <a:solidFill>
                  <a:srgbClr val="06C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Kishoregang</a:t>
            </a:r>
            <a:r>
              <a:rPr lang="en-US" sz="2800" b="1" dirty="0" smtClean="0">
                <a:solidFill>
                  <a:srgbClr val="06C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06C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 The river ------  flows through the town.</a:t>
            </a:r>
          </a:p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c) It is about ------- kilometers from Dhaka.</a:t>
            </a:r>
            <a:endParaRPr lang="en-US" sz="32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3072825"/>
            <a:ext cx="2667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Fill in blanks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78424" y="533400"/>
            <a:ext cx="5708176" cy="1950493"/>
            <a:chOff x="3704304" y="366272"/>
            <a:chExt cx="3306096" cy="1336302"/>
          </a:xfrm>
        </p:grpSpPr>
        <p:sp>
          <p:nvSpPr>
            <p:cNvPr id="7" name="TextBox 6"/>
            <p:cNvSpPr txBox="1"/>
            <p:nvPr/>
          </p:nvSpPr>
          <p:spPr>
            <a:xfrm>
              <a:off x="3704304" y="742890"/>
              <a:ext cx="1676400" cy="40063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Pair Work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212" y="366272"/>
              <a:ext cx="1500188" cy="133630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9" name="Picture 2" descr="C:\Users\User\Pictures\Flower\images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15677" y="6020977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Pictures\Flower\images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2267">
            <a:off x="206629" y="6033028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3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9000">
              <a:srgbClr val="FF0000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9" y="381000"/>
            <a:ext cx="638632" cy="8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94" y="395514"/>
            <a:ext cx="648120" cy="87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2655" y="4056891"/>
            <a:ext cx="7772400" cy="1932837"/>
          </a:xfrm>
          <a:prstGeom prst="rect">
            <a:avLst/>
          </a:prstGeom>
          <a:solidFill>
            <a:srgbClr val="F0ECF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06C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6C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How many </a:t>
            </a:r>
            <a:r>
              <a:rPr lang="en-US" sz="2800" b="1" dirty="0" err="1" smtClean="0">
                <a:solidFill>
                  <a:srgbClr val="06C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Upazilas</a:t>
            </a:r>
            <a:r>
              <a:rPr lang="en-US" sz="2800" b="1" dirty="0" smtClean="0">
                <a:solidFill>
                  <a:srgbClr val="06C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are there in </a:t>
            </a:r>
            <a:r>
              <a:rPr lang="en-US" sz="2800" b="1" dirty="0" err="1" smtClean="0">
                <a:solidFill>
                  <a:srgbClr val="06C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Kishoregang</a:t>
            </a:r>
            <a:r>
              <a:rPr lang="en-US" sz="2800" b="1" dirty="0" smtClean="0">
                <a:solidFill>
                  <a:srgbClr val="06C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06C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How does the name </a:t>
            </a:r>
            <a:r>
              <a:rPr lang="en-US" sz="2800" b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Kishoregang</a:t>
            </a:r>
            <a:r>
              <a:rPr lang="en-US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come from?</a:t>
            </a:r>
          </a:p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c) Where is the </a:t>
            </a:r>
            <a:r>
              <a:rPr lang="en-US" sz="3200" b="1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shiva</a:t>
            </a:r>
            <a:r>
              <a:rPr lang="en-US" sz="3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temple </a:t>
            </a:r>
            <a:r>
              <a:rPr lang="en-US" sz="3200" b="1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Chandrabati</a:t>
            </a:r>
            <a:r>
              <a:rPr lang="en-US" sz="3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97558" y="3383200"/>
            <a:ext cx="7062594" cy="457200"/>
          </a:xfrm>
          <a:prstGeom prst="roundRect">
            <a:avLst/>
          </a:prstGeom>
          <a:solidFill>
            <a:srgbClr val="FAFBD5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 (orally)</a:t>
            </a:r>
            <a:endParaRPr lang="en-US" sz="28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5138" y="381000"/>
            <a:ext cx="6169925" cy="2397383"/>
            <a:chOff x="2923460" y="457200"/>
            <a:chExt cx="4034552" cy="1342426"/>
          </a:xfrm>
        </p:grpSpPr>
        <p:sp>
          <p:nvSpPr>
            <p:cNvPr id="7" name="Horizontal Scroll 6"/>
            <p:cNvSpPr/>
            <p:nvPr/>
          </p:nvSpPr>
          <p:spPr>
            <a:xfrm>
              <a:off x="2923460" y="769132"/>
              <a:ext cx="1981200" cy="535022"/>
            </a:xfrm>
            <a:prstGeom prst="horizont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Group work</a:t>
              </a:r>
              <a:endPara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2" descr="C:\Users\User\Desktop\class-5\New folder\esl-unit-group-work1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457200"/>
              <a:ext cx="2005012" cy="134242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pic>
        <p:nvPicPr>
          <p:cNvPr id="9" name="Picture 2" descr="C:\Users\User\Pictures\Flower\images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15677" y="6020977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Pictures\Flower\images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2267">
            <a:off x="206629" y="6033028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5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49000">
              <a:srgbClr val="FF0000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9" y="381000"/>
            <a:ext cx="638632" cy="8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515" y="395514"/>
            <a:ext cx="669999" cy="90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3067" y="1990310"/>
            <a:ext cx="7221013" cy="4093428"/>
          </a:xfrm>
          <a:prstGeom prst="rect">
            <a:avLst/>
          </a:prstGeom>
          <a:solidFill>
            <a:srgbClr val="FAFBD5"/>
          </a:solidFill>
          <a:ln w="28575">
            <a:solidFill>
              <a:srgbClr val="6600CC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Upazilla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municipalities              Districts</a:t>
            </a:r>
          </a:p>
          <a:p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Largest                     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jangalbari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celebrate                      Mosque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1064" y="668210"/>
            <a:ext cx="360187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 Bingo (game)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3014" y="2165808"/>
            <a:ext cx="1676400" cy="533400"/>
            <a:chOff x="838200" y="4434348"/>
            <a:chExt cx="1676400" cy="5334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006153" y="3303608"/>
            <a:ext cx="1676400" cy="533400"/>
            <a:chOff x="838200" y="4434348"/>
            <a:chExt cx="1676400" cy="5334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13028" y="5467886"/>
            <a:ext cx="1676400" cy="533400"/>
            <a:chOff x="838200" y="4434348"/>
            <a:chExt cx="1676400" cy="533400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771674" y="2226018"/>
            <a:ext cx="1676400" cy="533400"/>
            <a:chOff x="838200" y="4434348"/>
            <a:chExt cx="1676400" cy="5334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055363" y="5501769"/>
            <a:ext cx="1676400" cy="533400"/>
            <a:chOff x="838200" y="4434348"/>
            <a:chExt cx="1676400" cy="53340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438132" y="3448021"/>
            <a:ext cx="1676400" cy="533400"/>
            <a:chOff x="838200" y="4434348"/>
            <a:chExt cx="1676400" cy="533400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006153" y="4633976"/>
            <a:ext cx="1676400" cy="533400"/>
            <a:chOff x="838200" y="4434348"/>
            <a:chExt cx="1676400" cy="53340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094664" y="4590118"/>
            <a:ext cx="1676400" cy="533400"/>
            <a:chOff x="838200" y="4434348"/>
            <a:chExt cx="1676400" cy="533400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838200" y="4434348"/>
              <a:ext cx="1676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" descr="C:\Users\User\Pictures\Flower\images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15677" y="6020977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ser\Pictures\Flower\images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2267">
            <a:off x="206629" y="6033028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8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49000">
              <a:srgbClr val="0070C0"/>
            </a:gs>
            <a:gs pos="100000">
              <a:schemeClr val="accent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9" y="381000"/>
            <a:ext cx="638632" cy="8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614" y="395514"/>
            <a:ext cx="627900" cy="8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371600" y="395514"/>
            <a:ext cx="6407623" cy="3657599"/>
            <a:chOff x="2514600" y="609600"/>
            <a:chExt cx="4191000" cy="28563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976" y="1371600"/>
              <a:ext cx="2796048" cy="209433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2514600" y="609600"/>
              <a:ext cx="4191000" cy="533400"/>
            </a:xfrm>
            <a:prstGeom prst="ellipse">
              <a:avLst/>
            </a:prstGeom>
            <a:solidFill>
              <a:srgbClr val="FAFBD5"/>
            </a:solidFill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Students silent reading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Curved Left Arrow 6"/>
            <p:cNvSpPr/>
            <p:nvPr/>
          </p:nvSpPr>
          <p:spPr>
            <a:xfrm>
              <a:off x="6096000" y="1219200"/>
              <a:ext cx="533400" cy="1066800"/>
            </a:xfrm>
            <a:prstGeom prst="curvedLeftArrow">
              <a:avLst>
                <a:gd name="adj1" fmla="val 0"/>
                <a:gd name="adj2" fmla="val 41639"/>
                <a:gd name="adj3" fmla="val 25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Cloud 7"/>
          <p:cNvSpPr/>
          <p:nvPr/>
        </p:nvSpPr>
        <p:spPr>
          <a:xfrm>
            <a:off x="1931159" y="4571728"/>
            <a:ext cx="5616054" cy="1856368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 the text silently.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Pictures\Flower\images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15677" y="6020977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Pictures\Flower\images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2267">
            <a:off x="206629" y="6033028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49000">
              <a:srgbClr val="FFC000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9" y="381000"/>
            <a:ext cx="638632" cy="8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614" y="395514"/>
            <a:ext cx="627900" cy="8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4471903"/>
            <a:ext cx="6746543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How many villages are there in </a:t>
            </a:r>
          </a:p>
          <a:p>
            <a:r>
              <a:rPr lang="en-US" sz="32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32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 Where is the fort of </a:t>
            </a:r>
            <a:r>
              <a:rPr lang="en-US" sz="3200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Isah</a:t>
            </a:r>
            <a:r>
              <a:rPr lang="en-US" sz="32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Khan?</a:t>
            </a:r>
            <a:endParaRPr lang="en-US" sz="3200" b="1" dirty="0">
              <a:solidFill>
                <a:srgbClr val="0DB3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6217" y="3701955"/>
            <a:ext cx="6660108" cy="460612"/>
          </a:xfrm>
          <a:prstGeom prst="roundRect">
            <a:avLst/>
          </a:prstGeom>
          <a:solidFill>
            <a:srgbClr val="FAFBD5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the answer the following questions.</a:t>
            </a:r>
            <a:endParaRPr lang="en-US" sz="28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00" y="605599"/>
            <a:ext cx="6745406" cy="2537949"/>
            <a:chOff x="2413160" y="400665"/>
            <a:chExt cx="4368640" cy="1756601"/>
          </a:xfrm>
        </p:grpSpPr>
        <p:sp>
          <p:nvSpPr>
            <p:cNvPr id="7" name="Horizontal Scroll 6"/>
            <p:cNvSpPr/>
            <p:nvPr/>
          </p:nvSpPr>
          <p:spPr>
            <a:xfrm>
              <a:off x="2413160" y="609600"/>
              <a:ext cx="2768440" cy="533400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90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Written test/Evaluation  </a:t>
              </a:r>
              <a:r>
                <a:rPr lang="en-US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(IW)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8" t="12507" b="7137"/>
            <a:stretch/>
          </p:blipFill>
          <p:spPr>
            <a:xfrm>
              <a:off x="5257800" y="400665"/>
              <a:ext cx="1524000" cy="1756601"/>
            </a:xfrm>
            <a:prstGeom prst="rect">
              <a:avLst/>
            </a:prstGeom>
          </p:spPr>
        </p:pic>
      </p:grpSp>
      <p:pic>
        <p:nvPicPr>
          <p:cNvPr id="9" name="Picture 2" descr="C:\Users\User\Pictures\Flower\images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15677" y="6020977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Pictures\Flower\images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2267">
            <a:off x="206629" y="6033028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5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9000">
              <a:srgbClr val="7030A0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262614"/>
            <a:ext cx="1371601" cy="3226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" y="3262615"/>
            <a:ext cx="1526382" cy="31806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838200"/>
            <a:ext cx="7010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17408" y="3133725"/>
            <a:ext cx="5989188" cy="2733675"/>
            <a:chOff x="1676400" y="2743200"/>
            <a:chExt cx="5989188" cy="27336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4343400"/>
              <a:ext cx="4048125" cy="1133475"/>
            </a:xfrm>
            <a:prstGeom prst="rect">
              <a:avLst/>
            </a:prstGeom>
          </p:spPr>
        </p:pic>
        <p:grpSp>
          <p:nvGrpSpPr>
            <p:cNvPr id="7" name="Group 11"/>
            <p:cNvGrpSpPr/>
            <p:nvPr/>
          </p:nvGrpSpPr>
          <p:grpSpPr>
            <a:xfrm>
              <a:off x="1676400" y="2743200"/>
              <a:ext cx="5989188" cy="2596204"/>
              <a:chOff x="1676400" y="3499796"/>
              <a:chExt cx="5989188" cy="259620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803094">
                <a:off x="3673703" y="3728489"/>
                <a:ext cx="1927022" cy="1469635"/>
              </a:xfrm>
              <a:prstGeom prst="rect">
                <a:avLst/>
              </a:prstGeom>
            </p:spPr>
          </p:pic>
          <p:grpSp>
            <p:nvGrpSpPr>
              <p:cNvPr id="9" name="Group 9"/>
              <p:cNvGrpSpPr/>
              <p:nvPr/>
            </p:nvGrpSpPr>
            <p:grpSpPr>
              <a:xfrm>
                <a:off x="1676400" y="3781280"/>
                <a:ext cx="5989188" cy="2314720"/>
                <a:chOff x="1554612" y="2969022"/>
                <a:chExt cx="5989188" cy="2314720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00684">
                  <a:off x="3962400" y="2969022"/>
                  <a:ext cx="3581400" cy="2003931"/>
                </a:xfrm>
                <a:prstGeom prst="rect">
                  <a:avLst/>
                </a:prstGeom>
              </p:spPr>
            </p:pic>
            <p:pic>
              <p:nvPicPr>
                <p:cNvPr id="11" name="Picture 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2448963">
                  <a:off x="1554612" y="3279811"/>
                  <a:ext cx="3581400" cy="200393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2" name="Picture 2" descr="C:\Users\User\Pictures\Flower\images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15677" y="6020977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Pictures\Flower\images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2267">
            <a:off x="206629" y="6033028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4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9000">
              <a:srgbClr val="FFC0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9372" y="259960"/>
            <a:ext cx="3977780" cy="52321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Teacher’s Introduction</a:t>
            </a:r>
          </a:p>
        </p:txBody>
      </p:sp>
      <p:pic>
        <p:nvPicPr>
          <p:cNvPr id="3" name="Picture 3" descr="C:\Users\User\Pictures\Flower\images29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09" y="5869013"/>
            <a:ext cx="4171643" cy="68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Pictures\Flower\images29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42972" y="5554637"/>
            <a:ext cx="4133850" cy="8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7522">
            <a:off x="299757" y="376510"/>
            <a:ext cx="928915" cy="564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45580">
            <a:off x="7881595" y="417369"/>
            <a:ext cx="943428" cy="5611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6552" y="2800224"/>
            <a:ext cx="5943600" cy="28007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schemeClr val="tx2">
                <a:lumMod val="75000"/>
                <a:lumOff val="25000"/>
                <a:alpha val="40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Shanjoy Biswas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800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Harta</a:t>
            </a:r>
            <a:r>
              <a:rPr lang="en-US" sz="28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Government Primary School</a:t>
            </a: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Wazirpur,Barishal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01712-479462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shanjoybiswas@gmail.com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69" y="868209"/>
            <a:ext cx="1846985" cy="184698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2916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49000">
              <a:srgbClr val="FFC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39225"/>
            <a:ext cx="3886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 Introduction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User\Pictures\Flower\images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9" y="381000"/>
            <a:ext cx="638632" cy="8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Pictures\Flower\images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614" y="395514"/>
            <a:ext cx="627900" cy="8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3830" y="2133600"/>
            <a:ext cx="8315628" cy="2971800"/>
            <a:chOff x="447372" y="1981200"/>
            <a:chExt cx="8315628" cy="2286000"/>
          </a:xfrm>
        </p:grpSpPr>
        <p:sp>
          <p:nvSpPr>
            <p:cNvPr id="6" name="Flowchart: Alternate Process 5"/>
            <p:cNvSpPr/>
            <p:nvPr/>
          </p:nvSpPr>
          <p:spPr>
            <a:xfrm>
              <a:off x="447372" y="1981200"/>
              <a:ext cx="4168170" cy="2286000"/>
            </a:xfrm>
            <a:prstGeom prst="flowChartAlternateProcess">
              <a:avLst/>
            </a:prstGeom>
            <a:blipFill>
              <a:blip r:embed="rId4"/>
              <a:tile tx="0" ty="0" sx="100000" sy="100000" flip="none" algn="tl"/>
            </a:blip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Class : 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Five.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dirty="0">
                  <a:solidFill>
                    <a:srgbClr val="02D82B"/>
                  </a:solidFill>
                  <a:latin typeface="Times New Roman" pitchFamily="18" charset="0"/>
                  <a:cs typeface="Times New Roman" pitchFamily="18" charset="0"/>
                </a:rPr>
                <a:t>Subject : </a:t>
              </a:r>
              <a:r>
                <a:rPr lang="en-US" sz="3600" dirty="0" smtClean="0">
                  <a:solidFill>
                    <a:srgbClr val="02D82B"/>
                  </a:solidFill>
                  <a:latin typeface="Times New Roman" pitchFamily="18" charset="0"/>
                  <a:cs typeface="Times New Roman" pitchFamily="18" charset="0"/>
                </a:rPr>
                <a:t>English.</a:t>
              </a:r>
              <a:endParaRPr lang="en-US" sz="3600" dirty="0">
                <a:solidFill>
                  <a:srgbClr val="02D82B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Title: </a:t>
              </a:r>
              <a:r>
                <a:rPr lang="en-US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My Home District</a:t>
              </a:r>
            </a:p>
            <a:p>
              <a:r>
                <a:rPr lang="en-US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(Class-5/Unit-10/Lesson-1-2)</a:t>
              </a:r>
              <a:endPara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4767942" y="1981200"/>
              <a:ext cx="3995058" cy="2285999"/>
            </a:xfrm>
            <a:prstGeom prst="flowChartAlternateProcess">
              <a:avLst/>
            </a:prstGeom>
            <a:blipFill>
              <a:blip r:embed="rId4"/>
              <a:tile tx="0" ty="0" sx="100000" sy="100000" flip="none" algn="tl"/>
            </a:blip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Today’s 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Lesson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2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(The name of my home district  </a:t>
              </a:r>
            </a:p>
            <a:p>
              <a:r>
                <a:rPr lang="en-US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   ……….temple of </a:t>
              </a:r>
              <a:r>
                <a:rPr lang="en-US" sz="20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Chandrabati</a:t>
              </a:r>
              <a:r>
                <a:rPr lang="en-US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.)</a:t>
              </a:r>
              <a:endPara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Time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 45 minutes.</a:t>
              </a:r>
              <a:endPara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Date:  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03-07-2020. </a:t>
              </a:r>
              <a:endPara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410200"/>
            <a:ext cx="8458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9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9000">
              <a:schemeClr val="accent1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569494" y="394565"/>
            <a:ext cx="5854888" cy="660780"/>
          </a:xfrm>
          <a:prstGeom prst="ellipseRibbon2">
            <a:avLst>
              <a:gd name="adj1" fmla="val 20310"/>
              <a:gd name="adj2" fmla="val 67663"/>
              <a:gd name="adj3" fmla="val 714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2326958"/>
            <a:ext cx="7696200" cy="2702242"/>
            <a:chOff x="762000" y="2829818"/>
            <a:chExt cx="7696200" cy="2702242"/>
          </a:xfrm>
          <a:effectLst/>
        </p:grpSpPr>
        <p:sp>
          <p:nvSpPr>
            <p:cNvPr id="4" name="TextBox 3"/>
            <p:cNvSpPr txBox="1"/>
            <p:nvPr/>
          </p:nvSpPr>
          <p:spPr>
            <a:xfrm>
              <a:off x="762000" y="3962400"/>
              <a:ext cx="7696200" cy="156966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* to ask question  and answer with the help of </a:t>
              </a: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the text information. </a:t>
              </a:r>
            </a:p>
            <a:p>
              <a:pPr lvl="0"/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* to read the text with correct pronunciation.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67000" y="2829818"/>
              <a:ext cx="3810000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Students will be able-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6" y="400277"/>
            <a:ext cx="616854" cy="966641"/>
          </a:xfrm>
          <a:prstGeom prst="rect">
            <a:avLst/>
          </a:prstGeom>
          <a:effectLst>
            <a:reflection blurRad="6350" stA="0" endPos="40000" dist="1016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94565"/>
            <a:ext cx="630140" cy="974004"/>
          </a:xfrm>
          <a:prstGeom prst="rect">
            <a:avLst/>
          </a:prstGeom>
          <a:effectLst>
            <a:reflection blurRad="6350" stA="0" endPos="40000" dist="101600" dir="5400000" sy="-100000" algn="bl" rotWithShape="0"/>
          </a:effectLst>
        </p:spPr>
      </p:pic>
      <p:pic>
        <p:nvPicPr>
          <p:cNvPr id="8" name="Picture 2" descr="C:\Users\User\Pictures\Flower\images6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8" b="58223"/>
          <a:stretch/>
        </p:blipFill>
        <p:spPr bwMode="auto">
          <a:xfrm>
            <a:off x="342735" y="6019799"/>
            <a:ext cx="696807" cy="479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Pictures\Flower\images6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8" b="58223"/>
          <a:stretch/>
        </p:blipFill>
        <p:spPr bwMode="auto">
          <a:xfrm rot="10800000">
            <a:off x="8106228" y="6019800"/>
            <a:ext cx="696807" cy="479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3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9000">
              <a:srgbClr val="C00000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3" y="266944"/>
            <a:ext cx="664925" cy="8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227" y="237017"/>
            <a:ext cx="687055" cy="9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769" y="969020"/>
            <a:ext cx="746759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Title Declaration by asking some Questions.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705080"/>
            <a:ext cx="77724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What is the name of your village?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What is the name of your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Upazila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What is the name of your District/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Zila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887416"/>
            <a:ext cx="77724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Home District means in which District you were born or live as a child.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Pictures\Flower\images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2267">
            <a:off x="206629" y="6033028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Pictures\Flower\images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15677" y="6020977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9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49000">
              <a:schemeClr val="bg1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9" y="381000"/>
            <a:ext cx="638632" cy="8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5514"/>
            <a:ext cx="547914" cy="74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38200" y="1828797"/>
            <a:ext cx="7543800" cy="3048000"/>
            <a:chOff x="2543735" y="4932626"/>
            <a:chExt cx="5462502" cy="711252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7625" y="5219667"/>
              <a:ext cx="2626744" cy="42421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43735" y="4932626"/>
              <a:ext cx="5462502" cy="28009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127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My Home District</a:t>
              </a:r>
              <a:endPara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 descr="C:\Users\User\Pictures\Flower\images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15677" y="6020977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Pictures\Flower\images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2267">
            <a:off x="206629" y="6033028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2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49000">
              <a:schemeClr val="tx1">
                <a:lumMod val="95000"/>
                <a:lumOff val="5000"/>
              </a:schemeClr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8" y="224814"/>
            <a:ext cx="638632" cy="8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82" y="224814"/>
            <a:ext cx="638632" cy="8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8181" y="381000"/>
            <a:ext cx="296383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Elicit new words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08602" y="1093984"/>
            <a:ext cx="5726796" cy="2427659"/>
            <a:chOff x="1670291" y="1066800"/>
            <a:chExt cx="5568709" cy="1752600"/>
          </a:xfrm>
        </p:grpSpPr>
        <p:pic>
          <p:nvPicPr>
            <p:cNvPr id="6" name="Picture 5" descr="3711480_139113_206ac144bd_p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1066800"/>
              <a:ext cx="2286000" cy="1752600"/>
            </a:xfrm>
            <a:prstGeom prst="rect">
              <a:avLst/>
            </a:prstGeom>
            <a:ln>
              <a:solidFill>
                <a:srgbClr val="7C00A8"/>
              </a:solidFill>
            </a:ln>
          </p:spPr>
        </p:pic>
        <p:pic>
          <p:nvPicPr>
            <p:cNvPr id="7" name="Picture 6" descr="Dhaka-earthquak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0291" y="1066800"/>
              <a:ext cx="2977909" cy="1752600"/>
            </a:xfrm>
            <a:prstGeom prst="rect">
              <a:avLst/>
            </a:prstGeom>
            <a:ln>
              <a:solidFill>
                <a:srgbClr val="7C00A8"/>
              </a:solidFill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409700" y="3642292"/>
            <a:ext cx="64008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Urban area of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upazila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district or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level.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6118" y="4267608"/>
            <a:ext cx="269176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06C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Municipalities</a:t>
            </a:r>
            <a:endParaRPr lang="en-US" sz="3200" b="1" cap="none" spc="0" dirty="0">
              <a:ln w="1905"/>
              <a:solidFill>
                <a:srgbClr val="06C6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056065"/>
            <a:ext cx="7315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M-u-n-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-c-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-p-a-l-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-t-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-e-s</a:t>
            </a:r>
            <a:endParaRPr lang="en-US" sz="4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5468" y="6007082"/>
            <a:ext cx="6933063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live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Brahmanbaria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municipalities.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User\Pictures\Flower\images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2267">
            <a:off x="206629" y="6033028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Pictures\Flower\images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15677" y="6020977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7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9000">
              <a:srgbClr val="00B050"/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9" y="381000"/>
            <a:ext cx="638632" cy="8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Pictures\Flower\images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12" y="395514"/>
            <a:ext cx="629801" cy="85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3879" y="381000"/>
            <a:ext cx="295019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Elicit new words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3036036"/>
            <a:ext cx="8001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were the houses of very rich man 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have a lot of land or property they are called landlord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3386" y="4064913"/>
            <a:ext cx="19511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06C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Land lord</a:t>
            </a:r>
            <a:endParaRPr lang="en-US" sz="3200" b="1" cap="none" spc="0" dirty="0">
              <a:ln w="1905"/>
              <a:solidFill>
                <a:srgbClr val="06C6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3879" y="4847568"/>
            <a:ext cx="305709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L-a-n-d  l-o-r-d</a:t>
            </a:r>
            <a:endParaRPr lang="en-US" sz="32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202" y="5630223"/>
            <a:ext cx="6365543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grandfather was a land lord in our area.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52600" y="1066799"/>
            <a:ext cx="5603543" cy="1867469"/>
            <a:chOff x="1752600" y="1066800"/>
            <a:chExt cx="5490025" cy="1600200"/>
          </a:xfrm>
        </p:grpSpPr>
        <p:pic>
          <p:nvPicPr>
            <p:cNvPr id="10" name="Picture 9" descr="mahera-zamindar-bari-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2600" y="1066800"/>
              <a:ext cx="2590800" cy="1599456"/>
            </a:xfrm>
            <a:prstGeom prst="rect">
              <a:avLst/>
            </a:prstGeom>
          </p:spPr>
        </p:pic>
        <p:pic>
          <p:nvPicPr>
            <p:cNvPr id="11" name="Picture 10" descr="mahera-zamindar-bari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200" y="1066800"/>
              <a:ext cx="2594425" cy="1600200"/>
            </a:xfrm>
            <a:prstGeom prst="rect">
              <a:avLst/>
            </a:prstGeom>
          </p:spPr>
        </p:pic>
      </p:grpSp>
      <p:pic>
        <p:nvPicPr>
          <p:cNvPr id="12" name="Picture 2" descr="C:\Users\User\Pictures\Flower\images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15677" y="6020977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Pictures\Flower\images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2267">
            <a:off x="206629" y="6033028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91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9000">
              <a:srgbClr val="00B05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Pictures\Flower\images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3" y="272833"/>
            <a:ext cx="638632" cy="8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Pictures\Flower\images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47864"/>
            <a:ext cx="657096" cy="88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76402" y="1009100"/>
            <a:ext cx="6337203" cy="3181902"/>
            <a:chOff x="519157" y="694680"/>
            <a:chExt cx="3381025" cy="17216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7" y="694680"/>
              <a:ext cx="1382244" cy="172163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" name="Cloud Callout 5"/>
            <p:cNvSpPr/>
            <p:nvPr/>
          </p:nvSpPr>
          <p:spPr>
            <a:xfrm rot="2300763">
              <a:off x="2052171" y="1004741"/>
              <a:ext cx="1848011" cy="1144578"/>
            </a:xfrm>
            <a:prstGeom prst="cloudCallout">
              <a:avLst/>
            </a:prstGeom>
            <a:solidFill>
              <a:srgbClr val="FAF6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45657" y="1014507"/>
              <a:ext cx="1447800" cy="999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Teacher’s       </a:t>
              </a:r>
            </a:p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Reading…</a:t>
              </a:r>
            </a:p>
            <a:p>
              <a:endPara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(Standing </a:t>
              </a:r>
              <a:r>
                <a:rPr lang="en-US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infront</a:t>
              </a:r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of </a:t>
              </a:r>
            </a:p>
            <a:p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students)</a:t>
              </a:r>
              <a:endPara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8200" y="5136989"/>
            <a:ext cx="7391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no-38. I am reading the text. You all just listen to me. Don’t read with me. Put finger on line.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900082"/>
              </p:ext>
            </p:extLst>
          </p:nvPr>
        </p:nvGraphicFramePr>
        <p:xfrm>
          <a:off x="5171364" y="409884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1364" y="4098843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C:\Users\User\Pictures\Flower\images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2267">
            <a:off x="206629" y="6033028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Pictures\Flower\images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15677" y="6020977"/>
            <a:ext cx="599723" cy="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5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114</TotalTime>
  <Words>405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Corbel</vt:lpstr>
      <vt:lpstr>Times New Roman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Shanjoy Biswas</dc:creator>
  <cp:lastModifiedBy>Shanjoy Biswas</cp:lastModifiedBy>
  <cp:revision>41</cp:revision>
  <dcterms:created xsi:type="dcterms:W3CDTF">2020-07-03T05:17:10Z</dcterms:created>
  <dcterms:modified xsi:type="dcterms:W3CDTF">2020-07-03T07:12:16Z</dcterms:modified>
</cp:coreProperties>
</file>