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78" r:id="rId2"/>
    <p:sldId id="280" r:id="rId3"/>
    <p:sldId id="271" r:id="rId4"/>
    <p:sldId id="272" r:id="rId5"/>
    <p:sldId id="262" r:id="rId6"/>
    <p:sldId id="282" r:id="rId7"/>
    <p:sldId id="257" r:id="rId8"/>
    <p:sldId id="263" r:id="rId9"/>
    <p:sldId id="264" r:id="rId10"/>
    <p:sldId id="259" r:id="rId11"/>
    <p:sldId id="260" r:id="rId12"/>
    <p:sldId id="261" r:id="rId13"/>
    <p:sldId id="265" r:id="rId14"/>
    <p:sldId id="266" r:id="rId15"/>
    <p:sldId id="268" r:id="rId16"/>
    <p:sldId id="273" r:id="rId17"/>
    <p:sldId id="274" r:id="rId18"/>
    <p:sldId id="275" r:id="rId19"/>
    <p:sldId id="276"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800" autoAdjust="0"/>
  </p:normalViewPr>
  <p:slideViewPr>
    <p:cSldViewPr>
      <p:cViewPr varScale="1">
        <p:scale>
          <a:sx n="84" d="100"/>
          <a:sy n="84" d="100"/>
        </p:scale>
        <p:origin x="6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8E79A-D260-4547-AA44-6D5585D53B0C}" type="datetimeFigureOut">
              <a:rPr lang="en-US" smtClean="0"/>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55B6B-1621-487C-B3F8-457C0C87395A}" type="slidenum">
              <a:rPr lang="en-US" smtClean="0"/>
              <a:t>‹#›</a:t>
            </a:fld>
            <a:endParaRPr lang="en-US"/>
          </a:p>
        </p:txBody>
      </p:sp>
    </p:spTree>
    <p:extLst>
      <p:ext uri="{BB962C8B-B14F-4D97-AF65-F5344CB8AC3E}">
        <p14:creationId xmlns:p14="http://schemas.microsoft.com/office/powerpoint/2010/main" val="101747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DA8A1E-D0BC-4440-82A3-D82B3CA1B2AA}" type="slidenum">
              <a:rPr lang="en-US" smtClean="0"/>
              <a:pPr/>
              <a:t>1</a:t>
            </a:fld>
            <a:endParaRPr lang="en-US"/>
          </a:p>
        </p:txBody>
      </p:sp>
    </p:spTree>
    <p:extLst>
      <p:ext uri="{BB962C8B-B14F-4D97-AF65-F5344CB8AC3E}">
        <p14:creationId xmlns:p14="http://schemas.microsoft.com/office/powerpoint/2010/main" val="367379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55B6B-1621-487C-B3F8-457C0C87395A}" type="slidenum">
              <a:rPr lang="en-US" smtClean="0"/>
              <a:t>7</a:t>
            </a:fld>
            <a:endParaRPr lang="en-US"/>
          </a:p>
        </p:txBody>
      </p:sp>
    </p:spTree>
    <p:extLst>
      <p:ext uri="{BB962C8B-B14F-4D97-AF65-F5344CB8AC3E}">
        <p14:creationId xmlns:p14="http://schemas.microsoft.com/office/powerpoint/2010/main" val="10752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55B6B-1621-487C-B3F8-457C0C87395A}" type="slidenum">
              <a:rPr lang="en-US" smtClean="0"/>
              <a:t>14</a:t>
            </a:fld>
            <a:endParaRPr lang="en-US"/>
          </a:p>
        </p:txBody>
      </p:sp>
    </p:spTree>
    <p:extLst>
      <p:ext uri="{BB962C8B-B14F-4D97-AF65-F5344CB8AC3E}">
        <p14:creationId xmlns:p14="http://schemas.microsoft.com/office/powerpoint/2010/main" val="352950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9069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728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311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5262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050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9533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1854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6784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098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621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352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8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0984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9410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029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9222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7/2/2020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8162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jpg"/><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bn.wikipedia.org/wiki/%E0%A6%AC%E0%A6%BE%E0%A6%82%E0%A6%B2%E0%A6%BE%E0%A6%A6%E0%A7%87%E0%A6%B6_%E0%A6%AA%E0%A7%8D%E0%A6%B0%E0%A6%BF%E0%A6%AE%E0%A6%BF%E0%A6%AF%E0%A6%BC%E0%A6%BE%E0%A6%B0_%E0%A6%B2%E0%A7%80%E0%A6%97_(%E0%A6%AB%E0%A7%81%E0%A6%9F%E0%A6%AC%E0%A6%B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62200" y="304800"/>
            <a:ext cx="3886200" cy="1752600"/>
          </a:xfrm>
          <a:prstGeom prst="cloud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600" dirty="0" err="1" smtClean="0">
                <a:latin typeface="NikoshBAN" pitchFamily="2" charset="0"/>
                <a:cs typeface="NikoshBAN" pitchFamily="2" charset="0"/>
              </a:rPr>
              <a:t>শুভেচ্ছা</a:t>
            </a:r>
            <a:endParaRPr lang="en-US" sz="6600" dirty="0">
              <a:latin typeface="NikoshBAN" pitchFamily="2" charset="0"/>
              <a:cs typeface="NikoshBAN" pitchFamily="2" charset="0"/>
            </a:endParaRPr>
          </a:p>
        </p:txBody>
      </p:sp>
      <p:sp>
        <p:nvSpPr>
          <p:cNvPr id="3" name="TextBox 2"/>
          <p:cNvSpPr txBox="1"/>
          <p:nvPr/>
        </p:nvSpPr>
        <p:spPr>
          <a:xfrm>
            <a:off x="838200" y="2590800"/>
            <a:ext cx="7924800" cy="3600986"/>
          </a:xfrm>
          <a:prstGeom prst="rect">
            <a:avLst/>
          </a:prstGeom>
          <a:noFill/>
        </p:spPr>
        <p:txBody>
          <a:bodyPr wrap="square" rtlCol="0">
            <a:spAutoFit/>
          </a:bodyPr>
          <a:lstStyle/>
          <a:p>
            <a:r>
              <a:rPr lang="en-US" sz="36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শিক্ষক</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পরিচিতি</a:t>
            </a:r>
            <a:r>
              <a:rPr lang="en-US" sz="3200" dirty="0" smtClean="0">
                <a:solidFill>
                  <a:srgbClr val="00B050"/>
                </a:solidFill>
                <a:latin typeface="NikoshBAN" pitchFamily="2" charset="0"/>
                <a:cs typeface="NikoshBAN" pitchFamily="2" charset="0"/>
              </a:rPr>
              <a:t> </a:t>
            </a:r>
          </a:p>
          <a:p>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বিশ্বজি</a:t>
            </a:r>
            <a:r>
              <a:rPr lang="en-US" sz="3200" dirty="0" smtClean="0">
                <a:solidFill>
                  <a:srgbClr val="00B050"/>
                </a:solidFill>
                <a:latin typeface="NikoshBAN" pitchFamily="2" charset="0"/>
                <a:cs typeface="NikoshBAN" pitchFamily="2" charset="0"/>
              </a:rPr>
              <a:t>ৎ </a:t>
            </a:r>
            <a:r>
              <a:rPr lang="en-US" sz="3200" dirty="0" err="1" smtClean="0">
                <a:solidFill>
                  <a:srgbClr val="00B050"/>
                </a:solidFill>
                <a:latin typeface="NikoshBAN" pitchFamily="2" charset="0"/>
                <a:cs typeface="NikoshBAN" pitchFamily="2" charset="0"/>
              </a:rPr>
              <a:t>পারিয়াল</a:t>
            </a:r>
            <a:endParaRPr lang="en-US" sz="3200" dirty="0" smtClean="0">
              <a:solidFill>
                <a:srgbClr val="00B050"/>
              </a:solidFill>
              <a:latin typeface="NikoshBAN" pitchFamily="2" charset="0"/>
              <a:cs typeface="NikoshBAN" pitchFamily="2" charset="0"/>
            </a:endParaRPr>
          </a:p>
          <a:p>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সহকারী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শিক্ষক</a:t>
            </a:r>
            <a:r>
              <a:rPr lang="en-US"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a:p>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কাট্টলী</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সিটি</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কর্পোরেশন</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বালিকা</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উচ্চ</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বিদ্যালয়</a:t>
            </a:r>
            <a:r>
              <a:rPr lang="en-US" sz="2800" dirty="0" smtClean="0">
                <a:solidFill>
                  <a:srgbClr val="FF0000"/>
                </a:solidFill>
                <a:latin typeface="NikoshBAN" pitchFamily="2" charset="0"/>
                <a:cs typeface="NikoshBAN" pitchFamily="2" charset="0"/>
              </a:rPr>
              <a:t>  ও </a:t>
            </a:r>
            <a:r>
              <a:rPr lang="en-US" sz="2800" dirty="0" err="1" smtClean="0">
                <a:solidFill>
                  <a:srgbClr val="FF0000"/>
                </a:solidFill>
                <a:latin typeface="NikoshBAN" pitchFamily="2" charset="0"/>
                <a:cs typeface="NikoshBAN" pitchFamily="2" charset="0"/>
              </a:rPr>
              <a:t>কলেজ</a:t>
            </a:r>
            <a:endParaRPr lang="en-US" sz="2800" dirty="0" smtClean="0">
              <a:solidFill>
                <a:srgbClr val="FF0000"/>
              </a:solidFill>
              <a:latin typeface="NikoshBAN" pitchFamily="2" charset="0"/>
              <a:cs typeface="NikoshBAN" pitchFamily="2" charset="0"/>
            </a:endParaRPr>
          </a:p>
          <a:p>
            <a:r>
              <a:rPr lang="en-US" sz="3600" dirty="0" smtClean="0">
                <a:solidFill>
                  <a:srgbClr val="7030A0"/>
                </a:solidFill>
                <a:latin typeface="NikoshBAN" pitchFamily="2" charset="0"/>
                <a:cs typeface="NikoshBAN" pitchFamily="2" charset="0"/>
              </a:rPr>
              <a:t>    </a:t>
            </a:r>
            <a:r>
              <a:rPr lang="en-US" sz="2000" dirty="0" smtClean="0">
                <a:solidFill>
                  <a:srgbClr val="7030A0"/>
                </a:solidFill>
                <a:latin typeface="NikoshBAN" pitchFamily="2" charset="0"/>
                <a:cs typeface="NikoshBAN" pitchFamily="2" charset="0"/>
              </a:rPr>
              <a:t>Blog Address:  biswajit-pariyal.blogspot.com</a:t>
            </a:r>
            <a:endParaRPr lang="en-US" sz="3200" dirty="0" smtClean="0">
              <a:solidFill>
                <a:srgbClr val="7030A0"/>
              </a:solidFill>
              <a:latin typeface="NikoshBAN" pitchFamily="2" charset="0"/>
              <a:cs typeface="NikoshBAN" pitchFamily="2" charset="0"/>
            </a:endParaRPr>
          </a:p>
          <a:p>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মোবাইল</a:t>
            </a:r>
            <a:r>
              <a:rPr lang="en-US" sz="2800" dirty="0" smtClean="0">
                <a:solidFill>
                  <a:srgbClr val="7030A0"/>
                </a:solidFill>
                <a:latin typeface="NikoshBAN" pitchFamily="2" charset="0"/>
                <a:cs typeface="NikoshBAN" pitchFamily="2" charset="0"/>
              </a:rPr>
              <a:t> -  0199-1950549</a:t>
            </a:r>
            <a:endParaRPr lang="en-US" sz="3600" dirty="0" smtClean="0">
              <a:solidFill>
                <a:srgbClr val="7030A0"/>
              </a:solidFill>
              <a:latin typeface="NikoshBAN" pitchFamily="2" charset="0"/>
              <a:cs typeface="NikoshBAN" pitchFamily="2" charset="0"/>
            </a:endParaRPr>
          </a:p>
          <a:p>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ইমেইল</a:t>
            </a:r>
            <a:r>
              <a:rPr lang="en-US" sz="2800" dirty="0" smtClean="0">
                <a:solidFill>
                  <a:srgbClr val="7030A0"/>
                </a:solidFill>
                <a:latin typeface="NikoshBAN" pitchFamily="2" charset="0"/>
                <a:cs typeface="NikoshBAN" pitchFamily="2" charset="0"/>
              </a:rPr>
              <a:t> – </a:t>
            </a:r>
            <a:r>
              <a:rPr lang="en-US" sz="2400" dirty="0" smtClean="0">
                <a:solidFill>
                  <a:srgbClr val="7030A0"/>
                </a:solidFill>
                <a:latin typeface="NikoshBAN" pitchFamily="2" charset="0"/>
                <a:cs typeface="NikoshBAN" pitchFamily="2" charset="0"/>
              </a:rPr>
              <a:t>pariyal</a:t>
            </a:r>
            <a:r>
              <a:rPr lang="en-US" sz="1600" dirty="0" smtClean="0">
                <a:solidFill>
                  <a:srgbClr val="7030A0"/>
                </a:solidFill>
                <a:latin typeface="Wide Latin" pitchFamily="18" charset="0"/>
                <a:cs typeface="NikoshBAN" pitchFamily="2" charset="0"/>
              </a:rPr>
              <a:t>79</a:t>
            </a:r>
            <a:r>
              <a:rPr lang="en-US" sz="2400" dirty="0" smtClean="0">
                <a:solidFill>
                  <a:srgbClr val="7030A0"/>
                </a:solidFill>
                <a:latin typeface="NikoshBAN" pitchFamily="2" charset="0"/>
                <a:cs typeface="NikoshBAN" pitchFamily="2" charset="0"/>
              </a:rPr>
              <a:t>@gmail.com</a:t>
            </a:r>
            <a:endParaRPr lang="en-US" sz="2400" dirty="0">
              <a:solidFill>
                <a:srgbClr val="7030A0"/>
              </a:solidFill>
              <a:latin typeface="NikoshBAN" pitchFamily="2" charset="0"/>
              <a:cs typeface="NikoshBAN" pitchFamily="2" charset="0"/>
            </a:endParaRPr>
          </a:p>
        </p:txBody>
      </p:sp>
      <p:pic>
        <p:nvPicPr>
          <p:cNvPr id="4" name="Picture 3" descr="Course Coordinator.jpg"/>
          <p:cNvPicPr>
            <a:picLocks noChangeAspect="1"/>
          </p:cNvPicPr>
          <p:nvPr/>
        </p:nvPicPr>
        <p:blipFill>
          <a:blip r:embed="rId3" cstate="print">
            <a:lum bright="12000" contrast="11000"/>
          </a:blip>
          <a:stretch>
            <a:fillRect/>
          </a:stretch>
        </p:blipFill>
        <p:spPr>
          <a:xfrm>
            <a:off x="6477000" y="304800"/>
            <a:ext cx="2286000" cy="2286000"/>
          </a:xfrm>
          <a:prstGeom prst="rect">
            <a:avLst/>
          </a:prstGeom>
        </p:spPr>
      </p:pic>
      <p:pic>
        <p:nvPicPr>
          <p:cNvPr id="5" name="Picture 2" descr="C:\Users\kashem\Pictures\New folder\FCAUF3HJ4CAZZUU7RCADMPBRWCARPH2P9CAUE6MITCA2X8R2GCAW7HLB3CA4VFVGWCAY7AI48CAV0B1C4CAC49RPBCAI9OM3WCAMZ4KE1CAVXM9JKCAJCD1M3CA11ZZWXCASBM8JFCA6X53ZLCAJU5BOW.jpg"/>
          <p:cNvPicPr>
            <a:picLocks noChangeAspect="1" noChangeArrowheads="1"/>
          </p:cNvPicPr>
          <p:nvPr/>
        </p:nvPicPr>
        <p:blipFill>
          <a:blip r:embed="rId4">
            <a:lum bright="45000" contrast="62000"/>
          </a:blip>
          <a:srcRect/>
          <a:stretch>
            <a:fillRect/>
          </a:stretch>
        </p:blipFill>
        <p:spPr bwMode="auto">
          <a:xfrm>
            <a:off x="1319646" y="1752600"/>
            <a:ext cx="1558636" cy="1905000"/>
          </a:xfrm>
          <a:prstGeom prst="rect">
            <a:avLst/>
          </a:prstGeom>
          <a:noFill/>
        </p:spPr>
      </p:pic>
      <p:sp>
        <p:nvSpPr>
          <p:cNvPr id="6" name="TextBox 5"/>
          <p:cNvSpPr txBox="1"/>
          <p:nvPr/>
        </p:nvSpPr>
        <p:spPr>
          <a:xfrm flipH="1">
            <a:off x="3124199" y="6088559"/>
            <a:ext cx="2057399" cy="769441"/>
          </a:xfrm>
          <a:prstGeom prst="rect">
            <a:avLst/>
          </a:prstGeom>
          <a:noFill/>
        </p:spPr>
        <p:txBody>
          <a:bodyPr wrap="square" rtlCol="0">
            <a:spAutoFit/>
          </a:bodyPr>
          <a:lstStyle/>
          <a:p>
            <a:r>
              <a:rPr lang="en-US" sz="4400" dirty="0" smtClean="0">
                <a:solidFill>
                  <a:srgbClr val="FF0000"/>
                </a:solidFill>
                <a:latin typeface="NikoshBAN" pitchFamily="2" charset="0"/>
                <a:cs typeface="NikoshBAN" pitchFamily="2" charset="0"/>
              </a:rPr>
              <a:t>   </a:t>
            </a:r>
            <a:endParaRPr lang="en-US" sz="4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6400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strips(downLeft)">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1554162"/>
          </a:xfrm>
        </p:spPr>
        <p:txBody>
          <a:bodyPr>
            <a:noAutofit/>
          </a:bodyPr>
          <a:lstStyle/>
          <a:p>
            <a:r>
              <a:rPr lang="en-US" sz="1800" dirty="0">
                <a:latin typeface="NikoshBAN"/>
              </a:rPr>
              <a:t/>
            </a:r>
            <a:br>
              <a:rPr lang="en-US" sz="1800" dirty="0">
                <a:latin typeface="NikoshBAN"/>
              </a:rPr>
            </a:br>
            <a:r>
              <a:rPr lang="en-US" sz="1800" dirty="0" smtClean="0">
                <a:solidFill>
                  <a:srgbClr val="FF0000"/>
                </a:solidFill>
                <a:latin typeface="NikoshBAN"/>
              </a:rPr>
              <a:t>    </a:t>
            </a:r>
            <a:r>
              <a:rPr lang="en-US" sz="2800" dirty="0" err="1" smtClean="0">
                <a:solidFill>
                  <a:srgbClr val="FF0000"/>
                </a:solidFill>
                <a:latin typeface="NikoshBAN"/>
              </a:rPr>
              <a:t>ভিডিও</a:t>
            </a:r>
            <a:r>
              <a:rPr lang="en-US" sz="2800" dirty="0" smtClean="0">
                <a:solidFill>
                  <a:srgbClr val="FF0000"/>
                </a:solidFill>
                <a:latin typeface="NikoshBAN"/>
              </a:rPr>
              <a:t>  </a:t>
            </a:r>
            <a:r>
              <a:rPr lang="en-US" sz="2800" dirty="0" err="1" smtClean="0">
                <a:solidFill>
                  <a:srgbClr val="FF0000"/>
                </a:solidFill>
                <a:latin typeface="NikoshBAN"/>
              </a:rPr>
              <a:t>কনফারেন্সর</a:t>
            </a:r>
            <a:r>
              <a:rPr lang="en-US" sz="2800" dirty="0" smtClean="0">
                <a:solidFill>
                  <a:srgbClr val="FF0000"/>
                </a:solidFill>
                <a:latin typeface="NikoshBAN"/>
              </a:rPr>
              <a:t>  </a:t>
            </a:r>
            <a:r>
              <a:rPr lang="en-US" sz="2800" dirty="0" err="1" smtClean="0">
                <a:solidFill>
                  <a:srgbClr val="FF0000"/>
                </a:solidFill>
                <a:latin typeface="NikoshBAN"/>
              </a:rPr>
              <a:t>মাধ্যমে</a:t>
            </a:r>
            <a:r>
              <a:rPr lang="en-US" sz="2800" dirty="0" smtClean="0">
                <a:solidFill>
                  <a:srgbClr val="FF0000"/>
                </a:solidFill>
                <a:latin typeface="NikoshBAN"/>
              </a:rPr>
              <a:t>  </a:t>
            </a:r>
            <a:r>
              <a:rPr lang="en-US" sz="2800" dirty="0" err="1" smtClean="0">
                <a:solidFill>
                  <a:srgbClr val="FF0000"/>
                </a:solidFill>
                <a:latin typeface="NikoshBAN"/>
              </a:rPr>
              <a:t>শেখ</a:t>
            </a:r>
            <a:r>
              <a:rPr lang="en-US" sz="2800" dirty="0" smtClean="0">
                <a:solidFill>
                  <a:srgbClr val="FF0000"/>
                </a:solidFill>
                <a:latin typeface="NikoshBAN"/>
              </a:rPr>
              <a:t> </a:t>
            </a:r>
            <a:r>
              <a:rPr lang="en-US" sz="2800" dirty="0" err="1" smtClean="0">
                <a:solidFill>
                  <a:srgbClr val="FF0000"/>
                </a:solidFill>
                <a:latin typeface="NikoshBAN"/>
              </a:rPr>
              <a:t>রাসেল</a:t>
            </a:r>
            <a:r>
              <a:rPr lang="en-US" sz="2800" dirty="0" smtClean="0">
                <a:solidFill>
                  <a:srgbClr val="FF0000"/>
                </a:solidFill>
                <a:latin typeface="NikoshBAN"/>
              </a:rPr>
              <a:t>  </a:t>
            </a:r>
            <a:r>
              <a:rPr lang="en-US" sz="2800" dirty="0" err="1" smtClean="0">
                <a:solidFill>
                  <a:srgbClr val="FF0000"/>
                </a:solidFill>
                <a:latin typeface="NikoshBAN"/>
              </a:rPr>
              <a:t>ডিজিটাল</a:t>
            </a:r>
            <a:r>
              <a:rPr lang="en-US" sz="2800" dirty="0" smtClean="0">
                <a:solidFill>
                  <a:srgbClr val="FF0000"/>
                </a:solidFill>
                <a:latin typeface="NikoshBAN"/>
              </a:rPr>
              <a:t> </a:t>
            </a:r>
            <a:r>
              <a:rPr lang="en-US" sz="2800" dirty="0" err="1" smtClean="0">
                <a:solidFill>
                  <a:srgbClr val="FF0000"/>
                </a:solidFill>
                <a:latin typeface="NikoshBAN"/>
              </a:rPr>
              <a:t>ল্যাব</a:t>
            </a:r>
            <a:r>
              <a:rPr lang="en-US" sz="2800" dirty="0" smtClean="0">
                <a:solidFill>
                  <a:srgbClr val="FF0000"/>
                </a:solidFill>
                <a:latin typeface="NikoshBAN"/>
              </a:rPr>
              <a:t> </a:t>
            </a:r>
            <a:r>
              <a:rPr lang="en-US" sz="2800" dirty="0" err="1" smtClean="0">
                <a:solidFill>
                  <a:srgbClr val="FF0000"/>
                </a:solidFill>
                <a:latin typeface="NikoshBAN"/>
              </a:rPr>
              <a:t>উদ্বোধন</a:t>
            </a:r>
            <a:r>
              <a:rPr lang="en-US" sz="2800" dirty="0" smtClean="0">
                <a:solidFill>
                  <a:srgbClr val="FF0000"/>
                </a:solidFill>
                <a:latin typeface="NikoshBAN"/>
              </a:rPr>
              <a:t> </a:t>
            </a:r>
            <a:br>
              <a:rPr lang="en-US" sz="2800" dirty="0" smtClean="0">
                <a:solidFill>
                  <a:srgbClr val="FF0000"/>
                </a:solidFill>
                <a:latin typeface="NikoshBAN"/>
              </a:rPr>
            </a:br>
            <a:r>
              <a:rPr lang="en-US" sz="2400" dirty="0" smtClean="0">
                <a:solidFill>
                  <a:srgbClr val="FF0000"/>
                </a:solidFill>
              </a:rPr>
              <a:t/>
            </a:r>
            <a:br>
              <a:rPr lang="en-US" sz="2400" dirty="0" smtClean="0">
                <a:solidFill>
                  <a:srgbClr val="FF0000"/>
                </a:solidFill>
              </a:rPr>
            </a:br>
            <a:r>
              <a:rPr lang="en-US" sz="2400" dirty="0" err="1" smtClean="0">
                <a:solidFill>
                  <a:schemeClr val="tx1">
                    <a:lumMod val="95000"/>
                    <a:lumOff val="5000"/>
                  </a:schemeClr>
                </a:solidFill>
                <a:latin typeface="NikoshBAN"/>
              </a:rPr>
              <a:t>বঙ্গবন্ধু</a:t>
            </a:r>
            <a:r>
              <a:rPr lang="en-US" sz="2400" dirty="0" smtClean="0">
                <a:solidFill>
                  <a:schemeClr val="tx1">
                    <a:lumMod val="95000"/>
                    <a:lumOff val="5000"/>
                  </a:schemeClr>
                </a:solidFill>
                <a:latin typeface="NikoshBAN"/>
              </a:rPr>
              <a:t> </a:t>
            </a:r>
            <a:r>
              <a:rPr lang="en-US" sz="2400" dirty="0" err="1">
                <a:solidFill>
                  <a:schemeClr val="tx1">
                    <a:lumMod val="95000"/>
                    <a:lumOff val="5000"/>
                  </a:schemeClr>
                </a:solidFill>
                <a:latin typeface="NikoshBAN"/>
              </a:rPr>
              <a:t>শেখ</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মুজিবুর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রহমানের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কনিষ্ঠ</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পুত্র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শেখ</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রাসেলের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নামে</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নামকরণ</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করা</a:t>
            </a:r>
            <a:r>
              <a:rPr lang="en-US" sz="2400" dirty="0">
                <a:solidFill>
                  <a:schemeClr val="tx1">
                    <a:lumMod val="95000"/>
                    <a:lumOff val="5000"/>
                  </a:schemeClr>
                </a:solidFill>
                <a:latin typeface="NikoshBAN"/>
              </a:rPr>
              <a:t> ২০০১টি ‘</a:t>
            </a:r>
            <a:r>
              <a:rPr lang="en-US" sz="2400" dirty="0" err="1">
                <a:solidFill>
                  <a:schemeClr val="tx1">
                    <a:lumMod val="95000"/>
                    <a:lumOff val="5000"/>
                  </a:schemeClr>
                </a:solidFill>
                <a:latin typeface="NikoshBAN"/>
              </a:rPr>
              <a:t>শেখ</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রাসেল</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কম্পিউটার</a:t>
            </a:r>
            <a:r>
              <a:rPr lang="en-US" sz="2400" dirty="0">
                <a:solidFill>
                  <a:schemeClr val="tx1">
                    <a:lumMod val="95000"/>
                    <a:lumOff val="5000"/>
                  </a:schemeClr>
                </a:solidFill>
                <a:latin typeface="NikoshBAN"/>
              </a:rPr>
              <a:t> ও </a:t>
            </a:r>
            <a:r>
              <a:rPr lang="en-US" sz="2400" dirty="0" err="1">
                <a:solidFill>
                  <a:schemeClr val="tx1">
                    <a:lumMod val="95000"/>
                    <a:lumOff val="5000"/>
                  </a:schemeClr>
                </a:solidFill>
                <a:latin typeface="NikoshBAN"/>
              </a:rPr>
              <a:t>ভাষা</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প্রশিক্ষণ</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ল্যাব</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উদ্বোধন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করেন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গণপ্রজাতন্ত্রী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বাংলাদেশ</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সরকারের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মাননীয়</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প্রধানমন্ত্রী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শেখ</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হাসিনা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ভিডিও</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কনফারেন্সের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মাধ্যমে</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এসব</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ল্যাবের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আনুষ্ঠানিক</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উদ্বোধন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করবেন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মাননীয়</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প্রধানমন্ত্রী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শেখ</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হাসিনা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অনুষ্ঠানে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উপস্থিত</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থাকবেন</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তথ্যপ্রযুক্তি</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প্রতিমন্ত্রী</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জনাব</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জুনাইদ</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আহমেদ</a:t>
            </a:r>
            <a:r>
              <a:rPr lang="en-US" sz="2400" dirty="0">
                <a:solidFill>
                  <a:schemeClr val="tx1">
                    <a:lumMod val="95000"/>
                    <a:lumOff val="5000"/>
                  </a:schemeClr>
                </a:solidFill>
                <a:latin typeface="NikoshBAN"/>
              </a:rPr>
              <a:t> </a:t>
            </a:r>
            <a:r>
              <a:rPr lang="en-US" sz="2400" dirty="0" err="1">
                <a:solidFill>
                  <a:schemeClr val="tx1">
                    <a:lumMod val="95000"/>
                    <a:lumOff val="5000"/>
                  </a:schemeClr>
                </a:solidFill>
                <a:latin typeface="NikoshBAN"/>
              </a:rPr>
              <a:t>পলক</a:t>
            </a:r>
            <a:r>
              <a:rPr lang="en-US" sz="2400" dirty="0" smtClean="0">
                <a:solidFill>
                  <a:schemeClr val="tx1">
                    <a:lumMod val="95000"/>
                    <a:lumOff val="5000"/>
                  </a:schemeClr>
                </a:solidFill>
                <a:latin typeface="NikoshBAN"/>
              </a:rPr>
              <a:t>।</a:t>
            </a:r>
            <a:br>
              <a:rPr lang="en-US" sz="2400" dirty="0" smtClean="0">
                <a:solidFill>
                  <a:schemeClr val="tx1">
                    <a:lumMod val="95000"/>
                    <a:lumOff val="5000"/>
                  </a:schemeClr>
                </a:solidFill>
                <a:latin typeface="NikoshBAN"/>
              </a:rPr>
            </a:br>
            <a:r>
              <a:rPr lang="en-US" sz="1800" dirty="0" smtClean="0">
                <a:solidFill>
                  <a:schemeClr val="tx1">
                    <a:lumMod val="95000"/>
                    <a:lumOff val="5000"/>
                  </a:schemeClr>
                </a:solidFill>
                <a:latin typeface="NikoshBAN"/>
              </a:rPr>
              <a:t/>
            </a:r>
            <a:br>
              <a:rPr lang="en-US" sz="1800" dirty="0" smtClean="0">
                <a:solidFill>
                  <a:schemeClr val="tx1">
                    <a:lumMod val="95000"/>
                    <a:lumOff val="5000"/>
                  </a:schemeClr>
                </a:solidFill>
                <a:latin typeface="NikoshBAN"/>
              </a:rPr>
            </a:br>
            <a:r>
              <a:rPr lang="en-US" sz="1800" dirty="0">
                <a:solidFill>
                  <a:srgbClr val="00B0F0"/>
                </a:solidFill>
                <a:latin typeface="NikoshBAN"/>
              </a:rPr>
              <a:t/>
            </a:r>
            <a:br>
              <a:rPr lang="en-US" sz="1800" dirty="0">
                <a:solidFill>
                  <a:srgbClr val="00B0F0"/>
                </a:solidFill>
                <a:latin typeface="NikoshBAN"/>
              </a:rPr>
            </a:br>
            <a:r>
              <a:rPr lang="en-US" sz="1800" dirty="0">
                <a:latin typeface="NikoshBAN"/>
              </a:rPr>
              <a:t/>
            </a:r>
            <a:br>
              <a:rPr lang="en-US" sz="1800" dirty="0">
                <a:latin typeface="NikoshBAN"/>
              </a:rPr>
            </a:br>
            <a:endParaRPr lang="en-US" sz="1800" dirty="0">
              <a:latin typeface="NikoshBAN"/>
            </a:endParaRPr>
          </a:p>
        </p:txBody>
      </p:sp>
      <p:sp>
        <p:nvSpPr>
          <p:cNvPr id="3" name="Content Placeholder 2"/>
          <p:cNvSpPr>
            <a:spLocks noGrp="1"/>
          </p:cNvSpPr>
          <p:nvPr>
            <p:ph idx="1"/>
          </p:nvPr>
        </p:nvSpPr>
        <p:spPr>
          <a:xfrm>
            <a:off x="1447800" y="2133601"/>
            <a:ext cx="1371600" cy="685800"/>
          </a:xfrm>
        </p:spPr>
        <p:txBody>
          <a:bodyPr/>
          <a:lstStyle/>
          <a:p>
            <a:pPr marL="0" indent="0">
              <a:buNone/>
            </a:pPr>
            <a:r>
              <a:rPr lang="en-US" sz="1400" dirty="0" smtClean="0"/>
              <a:t>ব</a:t>
            </a:r>
            <a:endParaRPr lang="en-US" sz="1400" dirty="0"/>
          </a:p>
        </p:txBody>
      </p:sp>
      <p:pic>
        <p:nvPicPr>
          <p:cNvPr id="1026" name="Picture 2" descr="E:\Digital Lab Kattali\digital Lab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739281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090" y="152400"/>
            <a:ext cx="6589199" cy="1280890"/>
          </a:xfrm>
        </p:spPr>
        <p:txBody>
          <a:bodyPr>
            <a:noAutofit/>
          </a:bodyPr>
          <a:lstStyle/>
          <a:p>
            <a:r>
              <a:rPr lang="en-US" sz="3200" dirty="0" err="1" smtClean="0">
                <a:solidFill>
                  <a:srgbClr val="FF0000"/>
                </a:solidFill>
                <a:latin typeface="NikoshBAN"/>
              </a:rPr>
              <a:t>শিক্ষায়</a:t>
            </a:r>
            <a:r>
              <a:rPr lang="en-US" sz="3200" dirty="0" smtClean="0">
                <a:solidFill>
                  <a:srgbClr val="FF0000"/>
                </a:solidFill>
                <a:latin typeface="NikoshBAN"/>
              </a:rPr>
              <a:t>  </a:t>
            </a:r>
            <a:r>
              <a:rPr lang="en-US" sz="3200" dirty="0" err="1" smtClean="0">
                <a:solidFill>
                  <a:srgbClr val="FF0000"/>
                </a:solidFill>
                <a:latin typeface="NikoshBAN"/>
              </a:rPr>
              <a:t>শেখ</a:t>
            </a:r>
            <a:r>
              <a:rPr lang="en-US" sz="3200" dirty="0" smtClean="0">
                <a:solidFill>
                  <a:srgbClr val="FF0000"/>
                </a:solidFill>
                <a:latin typeface="NikoshBAN"/>
              </a:rPr>
              <a:t> </a:t>
            </a:r>
            <a:r>
              <a:rPr lang="en-US" sz="3200" dirty="0" err="1" smtClean="0">
                <a:solidFill>
                  <a:srgbClr val="FF0000"/>
                </a:solidFill>
                <a:latin typeface="NikoshBAN"/>
              </a:rPr>
              <a:t>রাসেল</a:t>
            </a:r>
            <a:r>
              <a:rPr lang="en-US" sz="3200" dirty="0" smtClean="0">
                <a:solidFill>
                  <a:srgbClr val="FF0000"/>
                </a:solidFill>
                <a:latin typeface="NikoshBAN"/>
              </a:rPr>
              <a:t> </a:t>
            </a:r>
            <a:r>
              <a:rPr lang="en-US" sz="3200" dirty="0" err="1" smtClean="0">
                <a:solidFill>
                  <a:srgbClr val="FF0000"/>
                </a:solidFill>
                <a:latin typeface="NikoshBAN"/>
              </a:rPr>
              <a:t>ডিজিটাল</a:t>
            </a:r>
            <a:r>
              <a:rPr lang="en-US" sz="3200" dirty="0" smtClean="0">
                <a:solidFill>
                  <a:srgbClr val="FF0000"/>
                </a:solidFill>
                <a:latin typeface="NikoshBAN"/>
              </a:rPr>
              <a:t> </a:t>
            </a:r>
            <a:r>
              <a:rPr lang="en-US" sz="3200" dirty="0" err="1" smtClean="0">
                <a:solidFill>
                  <a:srgbClr val="FF0000"/>
                </a:solidFill>
                <a:latin typeface="NikoshBAN"/>
              </a:rPr>
              <a:t>ল্যাব</a:t>
            </a:r>
            <a:r>
              <a:rPr lang="en-US" sz="3200" dirty="0" smtClean="0">
                <a:solidFill>
                  <a:srgbClr val="FF0000"/>
                </a:solidFill>
                <a:latin typeface="NikoshBAN"/>
              </a:rPr>
              <a:t> </a:t>
            </a:r>
            <a:endParaRPr lang="en-US" sz="3200" dirty="0">
              <a:solidFill>
                <a:srgbClr val="FF0000"/>
              </a:solidFill>
              <a:latin typeface="NikoshBAN"/>
            </a:endParaRPr>
          </a:p>
        </p:txBody>
      </p:sp>
      <p:sp>
        <p:nvSpPr>
          <p:cNvPr id="3" name="Content Placeholder 2"/>
          <p:cNvSpPr>
            <a:spLocks noGrp="1"/>
          </p:cNvSpPr>
          <p:nvPr>
            <p:ph idx="1"/>
          </p:nvPr>
        </p:nvSpPr>
        <p:spPr>
          <a:xfrm>
            <a:off x="609600" y="3886200"/>
            <a:ext cx="8229600" cy="2057400"/>
          </a:xfrm>
        </p:spPr>
        <p:txBody>
          <a:bodyPr>
            <a:normAutofit fontScale="92500" lnSpcReduction="20000"/>
          </a:bodyPr>
          <a:lstStyle/>
          <a:p>
            <a:pPr marL="0" indent="0">
              <a:buNone/>
            </a:pPr>
            <a:endParaRPr lang="en-US" sz="1600" dirty="0" smtClean="0"/>
          </a:p>
          <a:p>
            <a:pPr marL="0" indent="0">
              <a:buNone/>
            </a:pPr>
            <a:r>
              <a:rPr lang="en-US" sz="3200" dirty="0" err="1" smtClean="0">
                <a:latin typeface="NikoshBAN"/>
              </a:rPr>
              <a:t>শিক্ষায়</a:t>
            </a:r>
            <a:r>
              <a:rPr lang="en-US" sz="3200" dirty="0" smtClean="0">
                <a:latin typeface="NikoshBAN"/>
              </a:rPr>
              <a:t>   </a:t>
            </a:r>
            <a:r>
              <a:rPr lang="en-US" sz="3200" dirty="0" err="1" smtClean="0">
                <a:latin typeface="NikoshBAN"/>
              </a:rPr>
              <a:t>শেখ</a:t>
            </a:r>
            <a:r>
              <a:rPr lang="en-US" sz="3200" dirty="0" smtClean="0">
                <a:latin typeface="NikoshBAN"/>
              </a:rPr>
              <a:t> </a:t>
            </a:r>
            <a:r>
              <a:rPr lang="en-US" sz="3200" dirty="0" err="1" smtClean="0">
                <a:latin typeface="NikoshBAN"/>
              </a:rPr>
              <a:t>রাসেল</a:t>
            </a:r>
            <a:r>
              <a:rPr lang="en-US" sz="3200" dirty="0" smtClean="0">
                <a:latin typeface="NikoshBAN"/>
              </a:rPr>
              <a:t> </a:t>
            </a:r>
            <a:r>
              <a:rPr lang="en-US" sz="3200" dirty="0" err="1" smtClean="0">
                <a:latin typeface="NikoshBAN"/>
              </a:rPr>
              <a:t>ডিজিটাল</a:t>
            </a:r>
            <a:r>
              <a:rPr lang="en-US" sz="3200" dirty="0" smtClean="0">
                <a:latin typeface="NikoshBAN"/>
              </a:rPr>
              <a:t> </a:t>
            </a:r>
            <a:r>
              <a:rPr lang="en-US" sz="3200" dirty="0" err="1" smtClean="0">
                <a:latin typeface="NikoshBAN"/>
              </a:rPr>
              <a:t>ল্যাবের</a:t>
            </a:r>
            <a:r>
              <a:rPr lang="en-US" sz="3200" dirty="0" smtClean="0">
                <a:latin typeface="NikoshBAN"/>
              </a:rPr>
              <a:t>  </a:t>
            </a:r>
            <a:r>
              <a:rPr lang="en-US" sz="3200" dirty="0" err="1" smtClean="0">
                <a:latin typeface="NikoshBAN"/>
              </a:rPr>
              <a:t>উপকরণ</a:t>
            </a:r>
            <a:r>
              <a:rPr lang="en-US" sz="3200" dirty="0" smtClean="0">
                <a:latin typeface="NikoshBAN"/>
              </a:rPr>
              <a:t> </a:t>
            </a:r>
            <a:r>
              <a:rPr lang="en-US" sz="3200" dirty="0" err="1" smtClean="0">
                <a:latin typeface="NikoshBAN"/>
              </a:rPr>
              <a:t>ব্যবহারেক</a:t>
            </a:r>
            <a:r>
              <a:rPr lang="en-US" sz="3200" dirty="0" smtClean="0">
                <a:latin typeface="NikoshBAN"/>
              </a:rPr>
              <a:t> </a:t>
            </a:r>
            <a:r>
              <a:rPr lang="en-US" sz="3200" dirty="0" err="1" smtClean="0">
                <a:latin typeface="NikoshBAN"/>
              </a:rPr>
              <a:t>লক্ষ্য</a:t>
            </a:r>
            <a:r>
              <a:rPr lang="en-US" sz="3200" dirty="0" smtClean="0">
                <a:latin typeface="NikoshBAN"/>
              </a:rPr>
              <a:t>  </a:t>
            </a:r>
            <a:r>
              <a:rPr lang="en-US" sz="3200" dirty="0" err="1" smtClean="0">
                <a:latin typeface="NikoshBAN"/>
              </a:rPr>
              <a:t>হল</a:t>
            </a:r>
            <a:r>
              <a:rPr lang="en-US" sz="3200" dirty="0" smtClean="0">
                <a:latin typeface="NikoshBAN"/>
              </a:rPr>
              <a:t> </a:t>
            </a:r>
            <a:r>
              <a:rPr lang="en-US" sz="3200" dirty="0" err="1" smtClean="0">
                <a:latin typeface="NikoshBAN"/>
              </a:rPr>
              <a:t>মাধ্যমিক</a:t>
            </a:r>
            <a:r>
              <a:rPr lang="en-US" sz="3200" dirty="0" smtClean="0">
                <a:latin typeface="NikoshBAN"/>
              </a:rPr>
              <a:t> </a:t>
            </a:r>
            <a:r>
              <a:rPr lang="en-US" sz="3200" dirty="0" err="1" smtClean="0">
                <a:latin typeface="NikoshBAN"/>
              </a:rPr>
              <a:t>শিক্ষাস্তরের</a:t>
            </a:r>
            <a:r>
              <a:rPr lang="en-US" sz="3200" dirty="0" smtClean="0">
                <a:latin typeface="NikoshBAN"/>
              </a:rPr>
              <a:t> </a:t>
            </a:r>
            <a:r>
              <a:rPr lang="en-US" sz="3200" dirty="0" err="1" smtClean="0">
                <a:latin typeface="NikoshBAN"/>
              </a:rPr>
              <a:t>শেণিকক্ষে</a:t>
            </a:r>
            <a:r>
              <a:rPr lang="en-US" sz="3200" dirty="0" smtClean="0">
                <a:latin typeface="NikoshBAN"/>
              </a:rPr>
              <a:t> </a:t>
            </a:r>
            <a:r>
              <a:rPr lang="en-US" sz="3200" dirty="0" err="1" smtClean="0">
                <a:latin typeface="NikoshBAN"/>
              </a:rPr>
              <a:t>তথ্য</a:t>
            </a:r>
            <a:r>
              <a:rPr lang="en-US" sz="3200" dirty="0" smtClean="0">
                <a:latin typeface="NikoshBAN"/>
              </a:rPr>
              <a:t> ও  </a:t>
            </a:r>
            <a:r>
              <a:rPr lang="en-US" sz="3200" dirty="0" err="1" smtClean="0">
                <a:latin typeface="NikoshBAN"/>
              </a:rPr>
              <a:t>যোগাযোগ</a:t>
            </a:r>
            <a:r>
              <a:rPr lang="en-US" sz="3200" dirty="0" smtClean="0">
                <a:latin typeface="NikoshBAN"/>
              </a:rPr>
              <a:t> </a:t>
            </a:r>
            <a:r>
              <a:rPr lang="en-US" sz="3200" dirty="0" err="1" smtClean="0">
                <a:latin typeface="NikoshBAN"/>
              </a:rPr>
              <a:t>প্রযুক্তি</a:t>
            </a:r>
            <a:r>
              <a:rPr lang="en-US" sz="3200" dirty="0" smtClean="0">
                <a:latin typeface="NikoshBAN"/>
              </a:rPr>
              <a:t> </a:t>
            </a:r>
            <a:r>
              <a:rPr lang="en-US" sz="3200" dirty="0" err="1" smtClean="0">
                <a:latin typeface="NikoshBAN"/>
              </a:rPr>
              <a:t>ব্যবহারের</a:t>
            </a:r>
            <a:r>
              <a:rPr lang="en-US" sz="3200" dirty="0" smtClean="0">
                <a:latin typeface="NikoshBAN"/>
              </a:rPr>
              <a:t>  </a:t>
            </a:r>
            <a:r>
              <a:rPr lang="en-US" sz="3200" dirty="0" err="1" smtClean="0">
                <a:latin typeface="NikoshBAN"/>
              </a:rPr>
              <a:t>মাধ্যমে</a:t>
            </a:r>
            <a:r>
              <a:rPr lang="en-US" sz="3200" dirty="0" smtClean="0">
                <a:latin typeface="NikoshBAN"/>
              </a:rPr>
              <a:t> </a:t>
            </a:r>
            <a:r>
              <a:rPr lang="en-US" sz="3200" dirty="0" err="1" smtClean="0">
                <a:latin typeface="NikoshBAN"/>
              </a:rPr>
              <a:t>শিখান</a:t>
            </a:r>
            <a:r>
              <a:rPr lang="en-US" sz="3200" dirty="0" smtClean="0">
                <a:latin typeface="NikoshBAN"/>
              </a:rPr>
              <a:t> – </a:t>
            </a:r>
            <a:r>
              <a:rPr lang="en-US" sz="3200" dirty="0" err="1" smtClean="0">
                <a:latin typeface="NikoshBAN"/>
              </a:rPr>
              <a:t>শিখানো</a:t>
            </a:r>
            <a:r>
              <a:rPr lang="en-US" sz="3200" dirty="0" smtClean="0">
                <a:latin typeface="NikoshBAN"/>
              </a:rPr>
              <a:t>  </a:t>
            </a:r>
            <a:r>
              <a:rPr lang="en-US" sz="3200" dirty="0" err="1" smtClean="0">
                <a:latin typeface="NikoshBAN"/>
              </a:rPr>
              <a:t>পক্রিয়ার</a:t>
            </a:r>
            <a:r>
              <a:rPr lang="en-US" sz="3200" dirty="0" smtClean="0">
                <a:latin typeface="NikoshBAN"/>
              </a:rPr>
              <a:t> </a:t>
            </a:r>
            <a:r>
              <a:rPr lang="en-US" sz="3200" dirty="0" err="1" smtClean="0">
                <a:latin typeface="NikoshBAN"/>
              </a:rPr>
              <a:t>উন্নয়ন</a:t>
            </a:r>
            <a:r>
              <a:rPr lang="en-US" sz="3200" dirty="0" smtClean="0">
                <a:latin typeface="NikoshBAN"/>
              </a:rPr>
              <a:t> </a:t>
            </a:r>
            <a:r>
              <a:rPr lang="en-US" sz="3200" dirty="0" err="1" smtClean="0">
                <a:latin typeface="NikoshBAN"/>
              </a:rPr>
              <a:t>তথা</a:t>
            </a:r>
            <a:r>
              <a:rPr lang="en-US" sz="3200" dirty="0" smtClean="0">
                <a:latin typeface="NikoshBAN"/>
              </a:rPr>
              <a:t>  </a:t>
            </a:r>
            <a:r>
              <a:rPr lang="en-US" sz="3200" dirty="0" err="1" smtClean="0">
                <a:latin typeface="NikoshBAN"/>
              </a:rPr>
              <a:t>শিক্ষার</a:t>
            </a:r>
            <a:r>
              <a:rPr lang="en-US" sz="3200" dirty="0" smtClean="0">
                <a:latin typeface="NikoshBAN"/>
              </a:rPr>
              <a:t> </a:t>
            </a:r>
            <a:r>
              <a:rPr lang="en-US" sz="3200" dirty="0" err="1" smtClean="0">
                <a:latin typeface="NikoshBAN"/>
              </a:rPr>
              <a:t>গুণগত</a:t>
            </a:r>
            <a:r>
              <a:rPr lang="en-US" sz="3200" dirty="0" smtClean="0">
                <a:latin typeface="NikoshBAN"/>
              </a:rPr>
              <a:t> </a:t>
            </a:r>
            <a:r>
              <a:rPr lang="en-US" sz="3200" dirty="0" err="1" smtClean="0">
                <a:latin typeface="NikoshBAN"/>
              </a:rPr>
              <a:t>মান</a:t>
            </a:r>
            <a:r>
              <a:rPr lang="en-US" sz="3200" dirty="0" smtClean="0">
                <a:latin typeface="NikoshBAN"/>
              </a:rPr>
              <a:t> </a:t>
            </a:r>
            <a:r>
              <a:rPr lang="en-US" sz="3200" dirty="0" err="1" smtClean="0">
                <a:latin typeface="NikoshBAN"/>
              </a:rPr>
              <a:t>বৃদ্ধি</a:t>
            </a:r>
            <a:r>
              <a:rPr lang="en-US" sz="3200" dirty="0" smtClean="0">
                <a:latin typeface="NikoshBAN"/>
              </a:rPr>
              <a:t>  </a:t>
            </a:r>
            <a:r>
              <a:rPr lang="en-US" sz="3200" dirty="0" err="1" smtClean="0">
                <a:latin typeface="NikoshBAN"/>
              </a:rPr>
              <a:t>করা</a:t>
            </a:r>
            <a:r>
              <a:rPr lang="en-US" sz="3200" dirty="0" smtClean="0">
                <a:latin typeface="NikoshBAN"/>
              </a:rPr>
              <a:t>  </a:t>
            </a:r>
            <a:r>
              <a:rPr lang="en-US" sz="3200" dirty="0" err="1" smtClean="0">
                <a:latin typeface="NikoshBAN"/>
              </a:rPr>
              <a:t>এবং</a:t>
            </a:r>
            <a:r>
              <a:rPr lang="en-US" sz="3200" dirty="0" smtClean="0">
                <a:latin typeface="NikoshBAN"/>
              </a:rPr>
              <a:t> </a:t>
            </a:r>
            <a:r>
              <a:rPr lang="en-US" sz="3200" dirty="0" err="1" smtClean="0">
                <a:latin typeface="NikoshBAN"/>
              </a:rPr>
              <a:t>সেইসাথে</a:t>
            </a:r>
            <a:r>
              <a:rPr lang="en-US" sz="3200" dirty="0" smtClean="0">
                <a:latin typeface="NikoshBAN"/>
              </a:rPr>
              <a:t>  </a:t>
            </a:r>
            <a:r>
              <a:rPr lang="en-US" sz="3200" dirty="0" err="1" smtClean="0">
                <a:latin typeface="NikoshBAN"/>
              </a:rPr>
              <a:t>শিক্ষকদের</a:t>
            </a:r>
            <a:r>
              <a:rPr lang="en-US" sz="3200" dirty="0" smtClean="0">
                <a:latin typeface="NikoshBAN"/>
              </a:rPr>
              <a:t> </a:t>
            </a:r>
            <a:r>
              <a:rPr lang="en-US" sz="3200" dirty="0" err="1" smtClean="0">
                <a:latin typeface="NikoshBAN"/>
              </a:rPr>
              <a:t>পেশাগত</a:t>
            </a:r>
            <a:r>
              <a:rPr lang="en-US" sz="3200" dirty="0" smtClean="0">
                <a:latin typeface="NikoshBAN"/>
              </a:rPr>
              <a:t> </a:t>
            </a:r>
            <a:r>
              <a:rPr lang="en-US" sz="3200" dirty="0" err="1" smtClean="0">
                <a:latin typeface="NikoshBAN"/>
              </a:rPr>
              <a:t>মান</a:t>
            </a:r>
            <a:r>
              <a:rPr lang="en-US" sz="3200" dirty="0" smtClean="0">
                <a:latin typeface="NikoshBAN"/>
              </a:rPr>
              <a:t> </a:t>
            </a:r>
            <a:r>
              <a:rPr lang="en-US" sz="3200" dirty="0" err="1" smtClean="0">
                <a:latin typeface="NikoshBAN"/>
              </a:rPr>
              <a:t>উন্নয়নে</a:t>
            </a:r>
            <a:r>
              <a:rPr lang="en-US" sz="3200" dirty="0" smtClean="0">
                <a:latin typeface="NikoshBAN"/>
              </a:rPr>
              <a:t> </a:t>
            </a:r>
            <a:r>
              <a:rPr lang="en-US" sz="3200" dirty="0" err="1" smtClean="0">
                <a:latin typeface="NikoshBAN"/>
              </a:rPr>
              <a:t>সহায়তা</a:t>
            </a:r>
            <a:r>
              <a:rPr lang="en-US" sz="3200" dirty="0" smtClean="0">
                <a:latin typeface="NikoshBAN"/>
              </a:rPr>
              <a:t> </a:t>
            </a:r>
            <a:r>
              <a:rPr lang="en-US" sz="3200" dirty="0" err="1" smtClean="0">
                <a:latin typeface="NikoshBAN"/>
              </a:rPr>
              <a:t>করা</a:t>
            </a:r>
            <a:r>
              <a:rPr lang="en-US" sz="3200" dirty="0" smtClean="0">
                <a:latin typeface="NikoshBAN"/>
              </a:rPr>
              <a:t>।  </a:t>
            </a:r>
            <a:endParaRPr lang="en-US" sz="3200" dirty="0">
              <a:latin typeface="NikoshB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87201"/>
            <a:ext cx="6858000" cy="2819400"/>
          </a:xfrm>
          <a:prstGeom prst="rect">
            <a:avLst/>
          </a:prstGeom>
        </p:spPr>
      </p:pic>
    </p:spTree>
    <p:extLst>
      <p:ext uri="{BB962C8B-B14F-4D97-AF65-F5344CB8AC3E}">
        <p14:creationId xmlns:p14="http://schemas.microsoft.com/office/powerpoint/2010/main" val="326258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323" y="228600"/>
            <a:ext cx="6589199" cy="609600"/>
          </a:xfrm>
        </p:spPr>
        <p:txBody>
          <a:bodyPr>
            <a:normAutofit fontScale="90000"/>
          </a:bodyPr>
          <a:lstStyle/>
          <a:p>
            <a:r>
              <a:rPr lang="en-US" sz="3600" dirty="0" smtClean="0">
                <a:solidFill>
                  <a:srgbClr val="FF0000"/>
                </a:solidFill>
              </a:rPr>
              <a:t>         </a:t>
            </a:r>
            <a:r>
              <a:rPr lang="en-US" sz="3600" dirty="0" err="1" smtClean="0">
                <a:solidFill>
                  <a:srgbClr val="FF0000"/>
                </a:solidFill>
              </a:rPr>
              <a:t>শেখ</a:t>
            </a:r>
            <a:r>
              <a:rPr lang="en-US" sz="3600" dirty="0" smtClean="0">
                <a:solidFill>
                  <a:srgbClr val="FF0000"/>
                </a:solidFill>
              </a:rPr>
              <a:t> </a:t>
            </a:r>
            <a:r>
              <a:rPr lang="en-US" sz="3600" dirty="0" err="1" smtClean="0">
                <a:solidFill>
                  <a:srgbClr val="FF0000"/>
                </a:solidFill>
              </a:rPr>
              <a:t>রাসেল</a:t>
            </a:r>
            <a:r>
              <a:rPr lang="en-US" sz="3600" dirty="0" smtClean="0">
                <a:solidFill>
                  <a:srgbClr val="FF0000"/>
                </a:solidFill>
              </a:rPr>
              <a:t> </a:t>
            </a:r>
            <a:r>
              <a:rPr lang="en-US" sz="3600" dirty="0" err="1" smtClean="0">
                <a:solidFill>
                  <a:srgbClr val="FF0000"/>
                </a:solidFill>
              </a:rPr>
              <a:t>ডিজিটাল</a:t>
            </a:r>
            <a:r>
              <a:rPr lang="en-US" sz="3600" dirty="0" smtClean="0">
                <a:solidFill>
                  <a:srgbClr val="FF0000"/>
                </a:solidFill>
              </a:rPr>
              <a:t> </a:t>
            </a:r>
            <a:r>
              <a:rPr lang="en-US" sz="3600" dirty="0" err="1" smtClean="0">
                <a:solidFill>
                  <a:srgbClr val="FF0000"/>
                </a:solidFill>
              </a:rPr>
              <a:t>ল্যাবের</a:t>
            </a:r>
            <a:r>
              <a:rPr lang="en-US" sz="3600" dirty="0" smtClean="0">
                <a:solidFill>
                  <a:srgbClr val="FF0000"/>
                </a:solidFill>
              </a:rPr>
              <a:t> </a:t>
            </a:r>
            <a:r>
              <a:rPr lang="en-US" sz="3600" dirty="0" err="1" smtClean="0">
                <a:solidFill>
                  <a:srgbClr val="FF0000"/>
                </a:solidFill>
              </a:rPr>
              <a:t>গুরুত্ব</a:t>
            </a:r>
            <a:r>
              <a:rPr lang="en-US" sz="3600" dirty="0" smtClean="0">
                <a:solidFill>
                  <a:srgbClr val="FF0000"/>
                </a:solidFill>
              </a:rPr>
              <a:t> :</a:t>
            </a:r>
            <a:endParaRPr lang="en-US" sz="3600" dirty="0">
              <a:solidFill>
                <a:srgbClr val="FF0000"/>
              </a:solidFill>
            </a:endParaRPr>
          </a:p>
        </p:txBody>
      </p:sp>
      <p:sp>
        <p:nvSpPr>
          <p:cNvPr id="3" name="Content Placeholder 2"/>
          <p:cNvSpPr>
            <a:spLocks noGrp="1"/>
          </p:cNvSpPr>
          <p:nvPr>
            <p:ph idx="1"/>
          </p:nvPr>
        </p:nvSpPr>
        <p:spPr>
          <a:xfrm>
            <a:off x="457200" y="1752600"/>
            <a:ext cx="8229600" cy="4876799"/>
          </a:xfrm>
        </p:spPr>
        <p:txBody>
          <a:bodyPr>
            <a:normAutofit fontScale="47500" lnSpcReduction="20000"/>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0" indent="0">
              <a:buNone/>
            </a:pPr>
            <a:endParaRPr lang="en-US" sz="1600" dirty="0"/>
          </a:p>
          <a:p>
            <a:pPr marL="0" indent="0" algn="just">
              <a:lnSpc>
                <a:spcPct val="110000"/>
              </a:lnSpc>
              <a:buNone/>
            </a:pPr>
            <a:r>
              <a:rPr lang="en-US" sz="5100" dirty="0" err="1" smtClean="0"/>
              <a:t>এক</a:t>
            </a:r>
            <a:r>
              <a:rPr lang="en-US" sz="5100" dirty="0" smtClean="0"/>
              <a:t> </a:t>
            </a:r>
            <a:r>
              <a:rPr lang="en-US" sz="5100" dirty="0" err="1" smtClean="0"/>
              <a:t>বা</a:t>
            </a:r>
            <a:r>
              <a:rPr lang="en-US" sz="5100" dirty="0" smtClean="0"/>
              <a:t> </a:t>
            </a:r>
            <a:r>
              <a:rPr lang="en-US" sz="5100" dirty="0" err="1" smtClean="0"/>
              <a:t>একধিক</a:t>
            </a:r>
            <a:r>
              <a:rPr lang="en-US" sz="5100" dirty="0" smtClean="0"/>
              <a:t> </a:t>
            </a:r>
            <a:r>
              <a:rPr lang="en-US" sz="5100" dirty="0" err="1" smtClean="0"/>
              <a:t>স্লাইড</a:t>
            </a:r>
            <a:r>
              <a:rPr lang="en-US" sz="5100" dirty="0" smtClean="0"/>
              <a:t> </a:t>
            </a:r>
            <a:r>
              <a:rPr lang="en-US" sz="5100" dirty="0" err="1" smtClean="0"/>
              <a:t>প্রদর্শন</a:t>
            </a:r>
            <a:r>
              <a:rPr lang="en-US" sz="5100" dirty="0" smtClean="0"/>
              <a:t> </a:t>
            </a:r>
            <a:r>
              <a:rPr lang="en-US" sz="5100" dirty="0" err="1" smtClean="0"/>
              <a:t>করে</a:t>
            </a:r>
            <a:r>
              <a:rPr lang="en-US" sz="5100" dirty="0" smtClean="0"/>
              <a:t> </a:t>
            </a:r>
            <a:r>
              <a:rPr lang="en-US" sz="5100" dirty="0" err="1" smtClean="0"/>
              <a:t>জোড়া</a:t>
            </a:r>
            <a:r>
              <a:rPr lang="en-US" sz="5100" dirty="0" smtClean="0"/>
              <a:t> </a:t>
            </a:r>
            <a:r>
              <a:rPr lang="en-US" sz="5100" dirty="0" err="1" smtClean="0"/>
              <a:t>বা</a:t>
            </a:r>
            <a:r>
              <a:rPr lang="en-US" sz="5100" dirty="0" smtClean="0"/>
              <a:t>   </a:t>
            </a:r>
            <a:r>
              <a:rPr lang="en-US" sz="5100" dirty="0" err="1" smtClean="0"/>
              <a:t>দলীয়</a:t>
            </a:r>
            <a:r>
              <a:rPr lang="en-US" sz="5100" dirty="0" smtClean="0"/>
              <a:t> </a:t>
            </a:r>
            <a:r>
              <a:rPr lang="en-US" sz="5100" dirty="0" err="1" smtClean="0"/>
              <a:t>কাজ</a:t>
            </a:r>
            <a:r>
              <a:rPr lang="en-US" sz="5100" dirty="0" smtClean="0"/>
              <a:t> </a:t>
            </a:r>
            <a:r>
              <a:rPr lang="en-US" sz="5100" dirty="0" err="1" smtClean="0"/>
              <a:t>করিয়ে</a:t>
            </a:r>
            <a:r>
              <a:rPr lang="en-US" sz="5100" dirty="0" smtClean="0"/>
              <a:t>  </a:t>
            </a:r>
            <a:r>
              <a:rPr lang="en-US" sz="5100" dirty="0" err="1" smtClean="0"/>
              <a:t>শিক্ষার্থীদের</a:t>
            </a:r>
            <a:r>
              <a:rPr lang="en-US" sz="5100" dirty="0" smtClean="0"/>
              <a:t>  </a:t>
            </a:r>
            <a:r>
              <a:rPr lang="en-US" sz="5100" dirty="0" err="1" smtClean="0"/>
              <a:t>মাঝে</a:t>
            </a:r>
            <a:r>
              <a:rPr lang="en-US" sz="5100" dirty="0" smtClean="0"/>
              <a:t> </a:t>
            </a:r>
            <a:r>
              <a:rPr lang="en-US" sz="5100" dirty="0" err="1" smtClean="0"/>
              <a:t>সহযোগিতামূলক</a:t>
            </a:r>
            <a:r>
              <a:rPr lang="en-US" sz="5100" dirty="0" smtClean="0"/>
              <a:t> </a:t>
            </a:r>
            <a:r>
              <a:rPr lang="en-US" sz="5100" dirty="0" err="1" smtClean="0"/>
              <a:t>দক্ষতার</a:t>
            </a:r>
            <a:r>
              <a:rPr lang="en-US" sz="5100" dirty="0" smtClean="0"/>
              <a:t>  </a:t>
            </a:r>
            <a:r>
              <a:rPr lang="en-US" sz="5100" dirty="0" err="1" smtClean="0"/>
              <a:t>বিকাশ</a:t>
            </a:r>
            <a:r>
              <a:rPr lang="en-US" sz="5100" dirty="0" smtClean="0"/>
              <a:t> </a:t>
            </a:r>
            <a:r>
              <a:rPr lang="en-US" sz="5100" dirty="0" err="1" smtClean="0"/>
              <a:t>ঘটানো</a:t>
            </a:r>
            <a:r>
              <a:rPr lang="en-US" sz="5100" dirty="0" smtClean="0"/>
              <a:t> </a:t>
            </a:r>
            <a:r>
              <a:rPr lang="en-US" sz="5100" dirty="0" err="1" smtClean="0"/>
              <a:t>যায়</a:t>
            </a:r>
            <a:r>
              <a:rPr lang="en-US" sz="5100" dirty="0" smtClean="0"/>
              <a:t> । </a:t>
            </a:r>
            <a:r>
              <a:rPr lang="en-US" sz="5100" dirty="0" err="1" smtClean="0"/>
              <a:t>বর্তমানে</a:t>
            </a:r>
            <a:r>
              <a:rPr lang="en-US" sz="5100" dirty="0" smtClean="0"/>
              <a:t> </a:t>
            </a:r>
            <a:r>
              <a:rPr lang="en-US" sz="5100" dirty="0" err="1" smtClean="0"/>
              <a:t>প্রবর্তিত</a:t>
            </a:r>
            <a:r>
              <a:rPr lang="en-US" sz="5100" dirty="0" smtClean="0"/>
              <a:t> </a:t>
            </a:r>
            <a:r>
              <a:rPr lang="en-US" sz="5100" dirty="0" err="1" smtClean="0"/>
              <a:t>সৃজনশীল</a:t>
            </a:r>
            <a:r>
              <a:rPr lang="en-US" sz="5100" dirty="0" smtClean="0"/>
              <a:t> </a:t>
            </a:r>
            <a:r>
              <a:rPr lang="en-US" sz="5100" dirty="0" err="1" smtClean="0"/>
              <a:t>প্রশ্নের</a:t>
            </a:r>
            <a:r>
              <a:rPr lang="en-US" sz="5100" dirty="0" smtClean="0"/>
              <a:t> </a:t>
            </a:r>
            <a:r>
              <a:rPr lang="en-US" sz="5100" dirty="0" err="1" smtClean="0"/>
              <a:t>উত্তরের</a:t>
            </a:r>
            <a:r>
              <a:rPr lang="en-US" sz="5100" dirty="0" smtClean="0"/>
              <a:t> </a:t>
            </a:r>
            <a:r>
              <a:rPr lang="en-US" sz="5100" dirty="0" err="1" smtClean="0"/>
              <a:t>জন্য</a:t>
            </a:r>
            <a:r>
              <a:rPr lang="en-US" sz="5100" dirty="0" smtClean="0"/>
              <a:t> </a:t>
            </a:r>
            <a:r>
              <a:rPr lang="en-US" sz="5100" dirty="0" err="1" smtClean="0"/>
              <a:t>শিক্ষার্থীদের</a:t>
            </a:r>
            <a:r>
              <a:rPr lang="en-US" sz="5100" dirty="0" smtClean="0"/>
              <a:t> </a:t>
            </a:r>
            <a:r>
              <a:rPr lang="en-US" sz="5100" dirty="0" err="1" smtClean="0"/>
              <a:t>সৃজনশীলতার</a:t>
            </a:r>
            <a:r>
              <a:rPr lang="en-US" sz="5100" dirty="0" smtClean="0"/>
              <a:t> </a:t>
            </a:r>
            <a:r>
              <a:rPr lang="en-US" sz="5100" dirty="0" err="1" smtClean="0"/>
              <a:t>উন্মেস</a:t>
            </a:r>
            <a:r>
              <a:rPr lang="en-US" sz="5100" dirty="0" smtClean="0"/>
              <a:t>  </a:t>
            </a:r>
            <a:r>
              <a:rPr lang="en-US" sz="5100" dirty="0" err="1" smtClean="0"/>
              <a:t>ঘটানোর</a:t>
            </a:r>
            <a:r>
              <a:rPr lang="en-US" sz="5100" dirty="0" smtClean="0"/>
              <a:t>   </a:t>
            </a:r>
            <a:r>
              <a:rPr lang="en-US" sz="5100" dirty="0" err="1" smtClean="0"/>
              <a:t>লক্ষ্যে</a:t>
            </a:r>
            <a:r>
              <a:rPr lang="en-US" sz="5100" dirty="0" smtClean="0"/>
              <a:t>   </a:t>
            </a:r>
            <a:r>
              <a:rPr lang="en-US" sz="5100" dirty="0" err="1" smtClean="0"/>
              <a:t>শেখ</a:t>
            </a:r>
            <a:r>
              <a:rPr lang="en-US" sz="5100" dirty="0" smtClean="0"/>
              <a:t> </a:t>
            </a:r>
            <a:r>
              <a:rPr lang="en-US" sz="5100" dirty="0" err="1" smtClean="0"/>
              <a:t>রাসেল</a:t>
            </a:r>
            <a:r>
              <a:rPr lang="en-US" sz="5100" dirty="0" smtClean="0"/>
              <a:t> </a:t>
            </a:r>
            <a:r>
              <a:rPr lang="en-US" sz="5100" dirty="0" err="1" smtClean="0"/>
              <a:t>ডিজিটাল</a:t>
            </a:r>
            <a:r>
              <a:rPr lang="en-US" sz="5100" dirty="0" smtClean="0"/>
              <a:t> </a:t>
            </a:r>
            <a:r>
              <a:rPr lang="en-US" sz="5100" dirty="0" err="1" smtClean="0"/>
              <a:t>কালার</a:t>
            </a:r>
            <a:r>
              <a:rPr lang="en-US" sz="5100" dirty="0" smtClean="0"/>
              <a:t>  </a:t>
            </a:r>
            <a:r>
              <a:rPr lang="en-US" sz="5100" dirty="0" err="1" smtClean="0"/>
              <a:t>ল্যাব</a:t>
            </a:r>
            <a:r>
              <a:rPr lang="en-US" sz="5100" dirty="0" smtClean="0"/>
              <a:t>  </a:t>
            </a:r>
            <a:r>
              <a:rPr lang="en-US" sz="5100" dirty="0" err="1" smtClean="0"/>
              <a:t>একটি</a:t>
            </a:r>
            <a:r>
              <a:rPr lang="en-US" sz="5100" dirty="0" smtClean="0"/>
              <a:t> </a:t>
            </a:r>
            <a:r>
              <a:rPr lang="en-US" sz="5100" dirty="0" err="1" smtClean="0"/>
              <a:t>অত্যন্ত</a:t>
            </a:r>
            <a:r>
              <a:rPr lang="en-US" sz="5100" dirty="0" smtClean="0"/>
              <a:t> </a:t>
            </a:r>
            <a:r>
              <a:rPr lang="en-US" sz="5100" dirty="0" err="1" smtClean="0"/>
              <a:t>কার্যকর</a:t>
            </a:r>
            <a:r>
              <a:rPr lang="en-US" sz="5100" dirty="0" smtClean="0"/>
              <a:t> </a:t>
            </a:r>
            <a:r>
              <a:rPr lang="en-US" sz="5100" dirty="0" err="1" smtClean="0"/>
              <a:t>পদ্ধতি</a:t>
            </a:r>
            <a:r>
              <a:rPr lang="en-US" sz="5100" dirty="0" smtClean="0"/>
              <a:t>,  </a:t>
            </a:r>
            <a:r>
              <a:rPr lang="en-US" sz="5100" dirty="0" err="1" smtClean="0"/>
              <a:t>কারণ</a:t>
            </a:r>
            <a:r>
              <a:rPr lang="en-US" sz="5100" dirty="0" smtClean="0"/>
              <a:t> </a:t>
            </a:r>
            <a:r>
              <a:rPr lang="en-US" sz="5100" dirty="0" err="1" smtClean="0"/>
              <a:t>বিভন্ন</a:t>
            </a:r>
            <a:r>
              <a:rPr lang="en-US" sz="5100" dirty="0" smtClean="0"/>
              <a:t>  </a:t>
            </a:r>
            <a:r>
              <a:rPr lang="en-US" sz="5100" dirty="0" err="1" smtClean="0"/>
              <a:t>স্লাইড</a:t>
            </a:r>
            <a:r>
              <a:rPr lang="en-US" sz="5100" dirty="0" smtClean="0"/>
              <a:t>  </a:t>
            </a:r>
            <a:r>
              <a:rPr lang="en-US" sz="5100" dirty="0" err="1" smtClean="0"/>
              <a:t>প্রদর্শনের</a:t>
            </a:r>
            <a:r>
              <a:rPr lang="en-US" sz="5100" dirty="0" smtClean="0"/>
              <a:t> </a:t>
            </a:r>
            <a:r>
              <a:rPr lang="en-US" sz="5100" dirty="0" err="1" smtClean="0"/>
              <a:t>মাধ্যমে</a:t>
            </a:r>
            <a:r>
              <a:rPr lang="en-US" sz="5100" dirty="0" smtClean="0"/>
              <a:t>  </a:t>
            </a:r>
            <a:r>
              <a:rPr lang="en-US" sz="5100" dirty="0" err="1" smtClean="0"/>
              <a:t>শিক্ষার্থীদের</a:t>
            </a:r>
            <a:r>
              <a:rPr lang="en-US" sz="5100" dirty="0" smtClean="0"/>
              <a:t> </a:t>
            </a:r>
            <a:r>
              <a:rPr lang="en-US" sz="5100" dirty="0" err="1" smtClean="0"/>
              <a:t>প্রয়োগ</a:t>
            </a:r>
            <a:r>
              <a:rPr lang="en-US" sz="5100" dirty="0" smtClean="0"/>
              <a:t> ও </a:t>
            </a:r>
            <a:r>
              <a:rPr lang="en-US" sz="5100" dirty="0" err="1" smtClean="0"/>
              <a:t>উচ্চতর</a:t>
            </a:r>
            <a:r>
              <a:rPr lang="en-US" sz="5100" dirty="0" smtClean="0"/>
              <a:t> </a:t>
            </a:r>
            <a:r>
              <a:rPr lang="en-US" sz="5100" dirty="0" err="1" smtClean="0"/>
              <a:t>দক্ষতার</a:t>
            </a:r>
            <a:r>
              <a:rPr lang="en-US" sz="5100" dirty="0" smtClean="0"/>
              <a:t>  </a:t>
            </a:r>
            <a:r>
              <a:rPr lang="en-US" sz="5100" dirty="0" err="1" smtClean="0"/>
              <a:t>প্রশ্নগুলোর</a:t>
            </a:r>
            <a:r>
              <a:rPr lang="en-US" sz="5100" dirty="0" smtClean="0"/>
              <a:t>  </a:t>
            </a:r>
            <a:r>
              <a:rPr lang="en-US" sz="5100" dirty="0" err="1" smtClean="0"/>
              <a:t>সমাধান</a:t>
            </a:r>
            <a:r>
              <a:rPr lang="en-US" sz="5100" dirty="0" smtClean="0"/>
              <a:t>  </a:t>
            </a:r>
            <a:r>
              <a:rPr lang="en-US" sz="5100" dirty="0" err="1" smtClean="0"/>
              <a:t>শ্রেণিকক্ষে</a:t>
            </a:r>
            <a:r>
              <a:rPr lang="en-US" sz="5100" dirty="0" smtClean="0"/>
              <a:t>  </a:t>
            </a:r>
            <a:r>
              <a:rPr lang="en-US" sz="5100" dirty="0" err="1" smtClean="0"/>
              <a:t>বের</a:t>
            </a:r>
            <a:r>
              <a:rPr lang="en-US" sz="5100" dirty="0" smtClean="0"/>
              <a:t> </a:t>
            </a:r>
            <a:r>
              <a:rPr lang="en-US" sz="5100" dirty="0" err="1" smtClean="0"/>
              <a:t>করে</a:t>
            </a:r>
            <a:r>
              <a:rPr lang="en-US" sz="5100" dirty="0" smtClean="0"/>
              <a:t>  </a:t>
            </a:r>
            <a:r>
              <a:rPr lang="en-US" sz="5100" dirty="0" err="1" smtClean="0"/>
              <a:t>আনা</a:t>
            </a:r>
            <a:r>
              <a:rPr lang="en-US" sz="5100" dirty="0" smtClean="0"/>
              <a:t> </a:t>
            </a:r>
            <a:r>
              <a:rPr lang="en-US" sz="5100" dirty="0" err="1" smtClean="0"/>
              <a:t>যায়</a:t>
            </a:r>
            <a:r>
              <a:rPr lang="en-US" sz="5100" dirty="0" smtClean="0"/>
              <a:t>। </a:t>
            </a:r>
            <a:r>
              <a:rPr lang="en-US" sz="5100" dirty="0" err="1" smtClean="0"/>
              <a:t>প্রথমত</a:t>
            </a:r>
            <a:r>
              <a:rPr lang="en-US" sz="5100" dirty="0" smtClean="0"/>
              <a:t> </a:t>
            </a:r>
            <a:r>
              <a:rPr lang="en-US" sz="5100" dirty="0" err="1" smtClean="0"/>
              <a:t>দলীয়</a:t>
            </a:r>
            <a:r>
              <a:rPr lang="en-US" sz="5100" dirty="0" smtClean="0"/>
              <a:t> </a:t>
            </a:r>
            <a:r>
              <a:rPr lang="en-US" sz="5100" dirty="0" err="1" smtClean="0"/>
              <a:t>ভাবে</a:t>
            </a:r>
            <a:r>
              <a:rPr lang="en-US" sz="5100" dirty="0" smtClean="0"/>
              <a:t>, </a:t>
            </a:r>
            <a:r>
              <a:rPr lang="en-US" sz="5100" dirty="0" err="1" smtClean="0"/>
              <a:t>পরবর্তীতে</a:t>
            </a:r>
            <a:r>
              <a:rPr lang="en-US" sz="5100" dirty="0" smtClean="0"/>
              <a:t>  </a:t>
            </a:r>
            <a:r>
              <a:rPr lang="en-US" sz="5100" dirty="0" err="1" smtClean="0"/>
              <a:t>এককভাবে</a:t>
            </a:r>
            <a:r>
              <a:rPr lang="en-US" sz="5100" dirty="0" smtClean="0"/>
              <a:t> </a:t>
            </a:r>
            <a:r>
              <a:rPr lang="en-US" sz="5100" dirty="0" err="1" smtClean="0"/>
              <a:t>শ্রেণি</a:t>
            </a:r>
            <a:r>
              <a:rPr lang="en-US" sz="5100" dirty="0" smtClean="0"/>
              <a:t> </a:t>
            </a:r>
            <a:r>
              <a:rPr lang="en-US" sz="5100" dirty="0" err="1" smtClean="0"/>
              <a:t>কার্যক্রম</a:t>
            </a:r>
            <a:r>
              <a:rPr lang="en-US" sz="5100" dirty="0" smtClean="0"/>
              <a:t> </a:t>
            </a:r>
            <a:r>
              <a:rPr lang="en-US" sz="5100" dirty="0" err="1" smtClean="0"/>
              <a:t>বিভন্ন</a:t>
            </a:r>
            <a:r>
              <a:rPr lang="en-US" sz="5100" dirty="0" smtClean="0"/>
              <a:t> </a:t>
            </a:r>
            <a:r>
              <a:rPr lang="en-US" sz="5100" dirty="0" err="1" smtClean="0"/>
              <a:t>স্লাইড</a:t>
            </a:r>
            <a:r>
              <a:rPr lang="en-US" sz="5100" dirty="0" smtClean="0"/>
              <a:t> </a:t>
            </a:r>
            <a:r>
              <a:rPr lang="en-US" sz="5100" dirty="0" err="1" smtClean="0"/>
              <a:t>প্রদর্শনের</a:t>
            </a:r>
            <a:r>
              <a:rPr lang="en-US" sz="5100" dirty="0" smtClean="0"/>
              <a:t> </a:t>
            </a:r>
            <a:r>
              <a:rPr lang="en-US" sz="5100" dirty="0" err="1" smtClean="0"/>
              <a:t>মাধ্যমে</a:t>
            </a:r>
            <a:r>
              <a:rPr lang="en-US" sz="5100" dirty="0" smtClean="0"/>
              <a:t> </a:t>
            </a:r>
            <a:r>
              <a:rPr lang="en-US" sz="5100" dirty="0" err="1" smtClean="0"/>
              <a:t>করানো</a:t>
            </a:r>
            <a:r>
              <a:rPr lang="en-US" sz="5100" dirty="0" smtClean="0"/>
              <a:t> </a:t>
            </a:r>
            <a:r>
              <a:rPr lang="en-US" sz="5100" dirty="0" err="1" smtClean="0"/>
              <a:t>হলে</a:t>
            </a:r>
            <a:r>
              <a:rPr lang="en-US" sz="5100" dirty="0" smtClean="0"/>
              <a:t>  </a:t>
            </a:r>
            <a:r>
              <a:rPr lang="en-US" sz="5100" dirty="0" err="1" smtClean="0"/>
              <a:t>শিক্ষর্থীরা</a:t>
            </a:r>
            <a:r>
              <a:rPr lang="en-US" sz="5100" dirty="0" smtClean="0"/>
              <a:t>  </a:t>
            </a:r>
            <a:r>
              <a:rPr lang="en-US" sz="5100" dirty="0" err="1" smtClean="0"/>
              <a:t>সৃজনশীল</a:t>
            </a:r>
            <a:r>
              <a:rPr lang="en-US" sz="5100" dirty="0" smtClean="0"/>
              <a:t>  </a:t>
            </a:r>
            <a:r>
              <a:rPr lang="en-US" sz="5100" dirty="0" err="1" smtClean="0"/>
              <a:t>মানসিকতার</a:t>
            </a:r>
            <a:r>
              <a:rPr lang="en-US" sz="5100" dirty="0" smtClean="0"/>
              <a:t>  </a:t>
            </a:r>
            <a:r>
              <a:rPr lang="en-US" sz="5100" dirty="0" err="1" smtClean="0"/>
              <a:t>প্রতি</a:t>
            </a:r>
            <a:r>
              <a:rPr lang="en-US" sz="5100" dirty="0"/>
              <a:t> </a:t>
            </a:r>
            <a:r>
              <a:rPr lang="en-US" sz="5100" dirty="0" smtClean="0"/>
              <a:t> </a:t>
            </a:r>
            <a:r>
              <a:rPr lang="en-US" sz="5100" dirty="0" err="1" smtClean="0"/>
              <a:t>আস্তাশীল</a:t>
            </a:r>
            <a:r>
              <a:rPr lang="en-US" sz="5100" dirty="0" smtClean="0"/>
              <a:t> </a:t>
            </a:r>
            <a:r>
              <a:rPr lang="en-US" sz="5100" dirty="0" err="1" smtClean="0"/>
              <a:t>হবে</a:t>
            </a:r>
            <a:r>
              <a:rPr lang="en-US" sz="5100" dirty="0" smtClean="0"/>
              <a:t>। </a:t>
            </a:r>
            <a:endParaRPr lang="en-US" sz="5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944" y="1371599"/>
            <a:ext cx="7126111" cy="2819400"/>
          </a:xfrm>
          <a:prstGeom prst="rect">
            <a:avLst/>
          </a:prstGeom>
        </p:spPr>
      </p:pic>
    </p:spTree>
    <p:extLst>
      <p:ext uri="{BB962C8B-B14F-4D97-AF65-F5344CB8AC3E}">
        <p14:creationId xmlns:p14="http://schemas.microsoft.com/office/powerpoint/2010/main" val="14662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51" y="152400"/>
            <a:ext cx="6589199" cy="1280890"/>
          </a:xfrm>
        </p:spPr>
        <p:txBody>
          <a:bodyPr>
            <a:normAutofit/>
          </a:bodyPr>
          <a:lstStyle/>
          <a:p>
            <a:r>
              <a:rPr lang="en-US" sz="2800" dirty="0" err="1" smtClean="0">
                <a:solidFill>
                  <a:srgbClr val="C00000"/>
                </a:solidFill>
              </a:rPr>
              <a:t>শেখ</a:t>
            </a:r>
            <a:r>
              <a:rPr lang="en-US" sz="2800" dirty="0" smtClean="0">
                <a:solidFill>
                  <a:srgbClr val="C00000"/>
                </a:solidFill>
              </a:rPr>
              <a:t> </a:t>
            </a:r>
            <a:r>
              <a:rPr lang="en-US" sz="2800" dirty="0" err="1" smtClean="0">
                <a:solidFill>
                  <a:srgbClr val="C00000"/>
                </a:solidFill>
                <a:latin typeface="NikoshBAN"/>
              </a:rPr>
              <a:t>রাসেল</a:t>
            </a:r>
            <a:r>
              <a:rPr lang="en-US" sz="2800" dirty="0" smtClean="0">
                <a:solidFill>
                  <a:srgbClr val="C00000"/>
                </a:solidFill>
              </a:rPr>
              <a:t> </a:t>
            </a:r>
            <a:r>
              <a:rPr lang="en-US" sz="2800" dirty="0" err="1" smtClean="0">
                <a:solidFill>
                  <a:srgbClr val="C00000"/>
                </a:solidFill>
              </a:rPr>
              <a:t>ডিজিটাল</a:t>
            </a:r>
            <a:r>
              <a:rPr lang="en-US" sz="2800" dirty="0" smtClean="0">
                <a:solidFill>
                  <a:srgbClr val="C00000"/>
                </a:solidFill>
              </a:rPr>
              <a:t> </a:t>
            </a:r>
            <a:r>
              <a:rPr lang="en-US" sz="2800" dirty="0" err="1" smtClean="0">
                <a:solidFill>
                  <a:srgbClr val="C00000"/>
                </a:solidFill>
              </a:rPr>
              <a:t>ল্যাবের</a:t>
            </a:r>
            <a:r>
              <a:rPr lang="en-US" sz="2800" dirty="0" smtClean="0">
                <a:solidFill>
                  <a:srgbClr val="C00000"/>
                </a:solidFill>
              </a:rPr>
              <a:t> </a:t>
            </a:r>
            <a:r>
              <a:rPr lang="en-US" sz="2800" dirty="0" err="1" smtClean="0">
                <a:solidFill>
                  <a:srgbClr val="C00000"/>
                </a:solidFill>
              </a:rPr>
              <a:t>সুবিধা</a:t>
            </a:r>
            <a:r>
              <a:rPr lang="en-US" sz="2800" dirty="0" smtClean="0">
                <a:solidFill>
                  <a:srgbClr val="C00000"/>
                </a:solidFill>
              </a:rPr>
              <a:t> </a:t>
            </a:r>
            <a:r>
              <a:rPr lang="en-US" sz="2800" dirty="0" err="1" smtClean="0">
                <a:solidFill>
                  <a:srgbClr val="C00000"/>
                </a:solidFill>
              </a:rPr>
              <a:t>সমুহ</a:t>
            </a:r>
            <a:r>
              <a:rPr lang="en-US" sz="2800" dirty="0" smtClean="0">
                <a:solidFill>
                  <a:srgbClr val="C00000"/>
                </a:solidFill>
              </a:rPr>
              <a:t> :</a:t>
            </a:r>
            <a:endParaRPr lang="en-US" sz="2800" dirty="0">
              <a:solidFill>
                <a:srgbClr val="C00000"/>
              </a:solidFill>
            </a:endParaRPr>
          </a:p>
        </p:txBody>
      </p:sp>
      <p:sp>
        <p:nvSpPr>
          <p:cNvPr id="3" name="Content Placeholder 2"/>
          <p:cNvSpPr>
            <a:spLocks noGrp="1"/>
          </p:cNvSpPr>
          <p:nvPr>
            <p:ph idx="1"/>
          </p:nvPr>
        </p:nvSpPr>
        <p:spPr>
          <a:xfrm>
            <a:off x="637469" y="3352800"/>
            <a:ext cx="8229600" cy="2438400"/>
          </a:xfrm>
        </p:spPr>
        <p:txBody>
          <a:bodyPr>
            <a:normAutofit fontScale="25000" lnSpcReduction="20000"/>
          </a:bodyPr>
          <a:lstStyle/>
          <a:p>
            <a:pPr marL="0" indent="0">
              <a:buNone/>
            </a:pPr>
            <a:endParaRPr lang="en-US" sz="1600" dirty="0" smtClean="0"/>
          </a:p>
          <a:p>
            <a:pPr marL="0" indent="0" algn="just">
              <a:lnSpc>
                <a:spcPct val="170000"/>
              </a:lnSpc>
              <a:buNone/>
            </a:pPr>
            <a:r>
              <a:rPr lang="en-US" sz="9600" dirty="0" err="1" smtClean="0">
                <a:latin typeface="NikoshBAN"/>
              </a:rPr>
              <a:t>একটি</a:t>
            </a:r>
            <a:r>
              <a:rPr lang="en-US" sz="9600" dirty="0" smtClean="0">
                <a:latin typeface="NikoshBAN"/>
              </a:rPr>
              <a:t> </a:t>
            </a:r>
            <a:r>
              <a:rPr lang="en-US" sz="9600" dirty="0" err="1" smtClean="0">
                <a:latin typeface="NikoshBAN"/>
              </a:rPr>
              <a:t>ল্যাপটপ,দশটি</a:t>
            </a:r>
            <a:r>
              <a:rPr lang="en-US" sz="9600" dirty="0" smtClean="0">
                <a:latin typeface="NikoshBAN"/>
              </a:rPr>
              <a:t>  </a:t>
            </a:r>
            <a:r>
              <a:rPr lang="en-US" sz="9600" dirty="0" err="1" smtClean="0">
                <a:latin typeface="NikoshBAN"/>
              </a:rPr>
              <a:t>ডেস্কটপ</a:t>
            </a:r>
            <a:r>
              <a:rPr lang="en-US" sz="9600" dirty="0" smtClean="0">
                <a:latin typeface="NikoshBAN"/>
              </a:rPr>
              <a:t>  </a:t>
            </a:r>
            <a:r>
              <a:rPr lang="en-US" sz="9600" dirty="0" err="1" smtClean="0">
                <a:latin typeface="NikoshBAN"/>
              </a:rPr>
              <a:t>কম্পিউটার</a:t>
            </a:r>
            <a:r>
              <a:rPr lang="en-US" sz="9600" dirty="0" smtClean="0">
                <a:latin typeface="NikoshBAN"/>
              </a:rPr>
              <a:t>, </a:t>
            </a:r>
            <a:r>
              <a:rPr lang="en-US" sz="9600" dirty="0" err="1">
                <a:latin typeface="NikoshBAN"/>
              </a:rPr>
              <a:t>ইন্টারনেট</a:t>
            </a:r>
            <a:r>
              <a:rPr lang="en-US" sz="9600" dirty="0">
                <a:latin typeface="NikoshBAN"/>
              </a:rPr>
              <a:t> </a:t>
            </a:r>
            <a:r>
              <a:rPr lang="en-US" sz="9600" dirty="0" err="1">
                <a:latin typeface="NikoshBAN"/>
              </a:rPr>
              <a:t>মডেম</a:t>
            </a:r>
            <a:r>
              <a:rPr lang="en-US" sz="9600" dirty="0">
                <a:latin typeface="NikoshBAN"/>
              </a:rPr>
              <a:t>, </a:t>
            </a:r>
            <a:r>
              <a:rPr lang="en-US" sz="9600" dirty="0" err="1">
                <a:latin typeface="NikoshBAN"/>
              </a:rPr>
              <a:t>মাল্টিমিডিয়া</a:t>
            </a:r>
            <a:r>
              <a:rPr lang="en-US" sz="9600" dirty="0">
                <a:latin typeface="NikoshBAN"/>
              </a:rPr>
              <a:t> </a:t>
            </a:r>
            <a:r>
              <a:rPr lang="en-US" sz="9600" dirty="0" err="1">
                <a:latin typeface="NikoshBAN"/>
              </a:rPr>
              <a:t>প্রজেক্টর</a:t>
            </a:r>
            <a:r>
              <a:rPr lang="en-US" sz="9600" dirty="0">
                <a:latin typeface="NikoshBAN"/>
              </a:rPr>
              <a:t>, </a:t>
            </a:r>
            <a:r>
              <a:rPr lang="en-US" sz="9600" dirty="0" err="1">
                <a:latin typeface="NikoshBAN"/>
              </a:rPr>
              <a:t>প্রজেক্টর</a:t>
            </a:r>
            <a:r>
              <a:rPr lang="en-US" sz="9600" dirty="0">
                <a:latin typeface="NikoshBAN"/>
              </a:rPr>
              <a:t> </a:t>
            </a:r>
            <a:r>
              <a:rPr lang="en-US" sz="9600" dirty="0" err="1">
                <a:latin typeface="NikoshBAN"/>
              </a:rPr>
              <a:t>স্ক্রিন</a:t>
            </a:r>
            <a:r>
              <a:rPr lang="en-US" sz="9600" dirty="0">
                <a:latin typeface="NikoshBAN"/>
              </a:rPr>
              <a:t>, </a:t>
            </a:r>
            <a:r>
              <a:rPr lang="en-US" sz="9600" dirty="0" err="1">
                <a:latin typeface="NikoshBAN"/>
              </a:rPr>
              <a:t>সাউন্ড</a:t>
            </a:r>
            <a:r>
              <a:rPr lang="en-US" sz="9600" dirty="0">
                <a:latin typeface="NikoshBAN"/>
              </a:rPr>
              <a:t> </a:t>
            </a:r>
            <a:r>
              <a:rPr lang="en-US" sz="9600" dirty="0" err="1">
                <a:latin typeface="NikoshBAN"/>
              </a:rPr>
              <a:t>সিস্টেমসহ</a:t>
            </a:r>
            <a:r>
              <a:rPr lang="en-US" sz="9600" dirty="0">
                <a:latin typeface="NikoshBAN"/>
              </a:rPr>
              <a:t>  </a:t>
            </a:r>
            <a:r>
              <a:rPr lang="en-US" sz="9600" dirty="0" err="1" smtClean="0">
                <a:solidFill>
                  <a:srgbClr val="FF0000"/>
                </a:solidFill>
                <a:latin typeface="NikoshBAN"/>
              </a:rPr>
              <a:t>শেখ</a:t>
            </a:r>
            <a:r>
              <a:rPr lang="en-US" sz="9600" dirty="0" smtClean="0">
                <a:solidFill>
                  <a:srgbClr val="FF0000"/>
                </a:solidFill>
                <a:latin typeface="NikoshBAN"/>
              </a:rPr>
              <a:t> </a:t>
            </a:r>
            <a:r>
              <a:rPr lang="en-US" sz="9600" dirty="0" err="1" smtClean="0">
                <a:solidFill>
                  <a:srgbClr val="FF0000"/>
                </a:solidFill>
                <a:latin typeface="NikoshBAN"/>
              </a:rPr>
              <a:t>রাসেল</a:t>
            </a:r>
            <a:r>
              <a:rPr lang="en-US" sz="9600" dirty="0" smtClean="0">
                <a:solidFill>
                  <a:srgbClr val="FF0000"/>
                </a:solidFill>
                <a:latin typeface="NikoshBAN"/>
              </a:rPr>
              <a:t> </a:t>
            </a:r>
            <a:r>
              <a:rPr lang="en-US" sz="9600" dirty="0" err="1" smtClean="0">
                <a:solidFill>
                  <a:srgbClr val="FF0000"/>
                </a:solidFill>
                <a:latin typeface="NikoshBAN"/>
              </a:rPr>
              <a:t>ডিজিটাল</a:t>
            </a:r>
            <a:r>
              <a:rPr lang="en-US" sz="9600" dirty="0" smtClean="0">
                <a:solidFill>
                  <a:srgbClr val="FF0000"/>
                </a:solidFill>
                <a:latin typeface="NikoshBAN"/>
              </a:rPr>
              <a:t> </a:t>
            </a:r>
            <a:r>
              <a:rPr lang="en-US" sz="9600" dirty="0" err="1" smtClean="0">
                <a:solidFill>
                  <a:srgbClr val="FF0000"/>
                </a:solidFill>
                <a:latin typeface="NikoshBAN"/>
              </a:rPr>
              <a:t>ল্যাব</a:t>
            </a:r>
            <a:r>
              <a:rPr lang="en-US" sz="9600" dirty="0" smtClean="0">
                <a:solidFill>
                  <a:srgbClr val="FF0000"/>
                </a:solidFill>
                <a:latin typeface="NikoshBAN"/>
              </a:rPr>
              <a:t>  </a:t>
            </a:r>
            <a:r>
              <a:rPr lang="en-US" sz="9600" dirty="0" err="1">
                <a:latin typeface="NikoshBAN"/>
              </a:rPr>
              <a:t>শিক্ষার্থীদের</a:t>
            </a:r>
            <a:r>
              <a:rPr lang="en-US" sz="9600" dirty="0">
                <a:latin typeface="NikoshBAN"/>
              </a:rPr>
              <a:t> </a:t>
            </a:r>
            <a:r>
              <a:rPr lang="en-US" sz="9600" dirty="0" err="1">
                <a:latin typeface="NikoshBAN"/>
              </a:rPr>
              <a:t>আনন্দঘন</a:t>
            </a:r>
            <a:r>
              <a:rPr lang="en-US" sz="9600" dirty="0">
                <a:latin typeface="NikoshBAN"/>
              </a:rPr>
              <a:t> </a:t>
            </a:r>
            <a:r>
              <a:rPr lang="en-US" sz="9600" dirty="0" err="1">
                <a:latin typeface="NikoshBAN"/>
              </a:rPr>
              <a:t>শিখন</a:t>
            </a:r>
            <a:r>
              <a:rPr lang="en-US" sz="9600" dirty="0">
                <a:latin typeface="NikoshBAN"/>
              </a:rPr>
              <a:t> </a:t>
            </a:r>
            <a:r>
              <a:rPr lang="en-US" sz="9600" dirty="0" err="1">
                <a:latin typeface="NikoshBAN"/>
              </a:rPr>
              <a:t>পরিবেশ</a:t>
            </a:r>
            <a:r>
              <a:rPr lang="en-US" sz="9600" dirty="0">
                <a:latin typeface="NikoshBAN"/>
              </a:rPr>
              <a:t> </a:t>
            </a:r>
            <a:r>
              <a:rPr lang="en-US" sz="9600" dirty="0" err="1">
                <a:latin typeface="NikoshBAN"/>
              </a:rPr>
              <a:t>নিশ্চিত</a:t>
            </a:r>
            <a:r>
              <a:rPr lang="en-US" sz="9600" dirty="0">
                <a:latin typeface="NikoshBAN"/>
              </a:rPr>
              <a:t> </a:t>
            </a:r>
            <a:r>
              <a:rPr lang="en-US" sz="9600" dirty="0" err="1">
                <a:latin typeface="NikoshBAN"/>
              </a:rPr>
              <a:t>করছে</a:t>
            </a:r>
            <a:r>
              <a:rPr lang="en-US" sz="9600" dirty="0">
                <a:latin typeface="NikoshBAN"/>
              </a:rPr>
              <a:t>। </a:t>
            </a:r>
            <a:r>
              <a:rPr lang="en-US" sz="9600" dirty="0" err="1">
                <a:latin typeface="NikoshBAN"/>
              </a:rPr>
              <a:t>শেখ</a:t>
            </a:r>
            <a:r>
              <a:rPr lang="en-US" sz="9600" dirty="0">
                <a:latin typeface="NikoshBAN"/>
              </a:rPr>
              <a:t> </a:t>
            </a:r>
            <a:r>
              <a:rPr lang="en-US" sz="9600" dirty="0" err="1">
                <a:latin typeface="NikoshBAN"/>
              </a:rPr>
              <a:t>রাসেল</a:t>
            </a:r>
            <a:r>
              <a:rPr lang="en-US" sz="9600" dirty="0">
                <a:latin typeface="NikoshBAN"/>
              </a:rPr>
              <a:t> </a:t>
            </a:r>
            <a:r>
              <a:rPr lang="en-US" sz="9600" dirty="0" err="1">
                <a:latin typeface="NikoshBAN"/>
              </a:rPr>
              <a:t>ডিজিটাল</a:t>
            </a:r>
            <a:r>
              <a:rPr lang="en-US" sz="9600" dirty="0">
                <a:latin typeface="NikoshBAN"/>
              </a:rPr>
              <a:t> </a:t>
            </a:r>
            <a:r>
              <a:rPr lang="en-US" sz="9600" dirty="0" err="1" smtClean="0">
                <a:latin typeface="NikoshBAN"/>
              </a:rPr>
              <a:t>ল্যাব</a:t>
            </a:r>
            <a:r>
              <a:rPr lang="en-US" sz="9600" dirty="0">
                <a:latin typeface="NikoshBAN"/>
              </a:rPr>
              <a:t> </a:t>
            </a:r>
            <a:r>
              <a:rPr lang="en-US" sz="9600" dirty="0" err="1" smtClean="0">
                <a:latin typeface="NikoshBAN"/>
              </a:rPr>
              <a:t>এর</a:t>
            </a:r>
            <a:r>
              <a:rPr lang="en-US" sz="9600" dirty="0" smtClean="0">
                <a:latin typeface="NikoshBAN"/>
              </a:rPr>
              <a:t>  </a:t>
            </a:r>
            <a:r>
              <a:rPr lang="en-US" sz="9600" dirty="0" err="1">
                <a:latin typeface="NikoshBAN"/>
              </a:rPr>
              <a:t>মাধ্যমে</a:t>
            </a:r>
            <a:r>
              <a:rPr lang="en-US" sz="9600" dirty="0">
                <a:latin typeface="NikoshBAN"/>
              </a:rPr>
              <a:t> </a:t>
            </a:r>
            <a:r>
              <a:rPr lang="en-US" sz="9600" dirty="0" err="1">
                <a:latin typeface="NikoshBAN"/>
              </a:rPr>
              <a:t>পাঠকে</a:t>
            </a:r>
            <a:r>
              <a:rPr lang="en-US" sz="9600" dirty="0">
                <a:latin typeface="NikoshBAN"/>
              </a:rPr>
              <a:t> </a:t>
            </a:r>
            <a:r>
              <a:rPr lang="en-US" sz="9600" dirty="0" err="1">
                <a:latin typeface="NikoshBAN"/>
              </a:rPr>
              <a:t>আকর্ষণীয়</a:t>
            </a:r>
            <a:r>
              <a:rPr lang="en-US" sz="9600" dirty="0">
                <a:latin typeface="NikoshBAN"/>
              </a:rPr>
              <a:t> </a:t>
            </a:r>
            <a:r>
              <a:rPr lang="en-US" sz="9600" dirty="0" err="1">
                <a:latin typeface="NikoshBAN"/>
              </a:rPr>
              <a:t>করে</a:t>
            </a:r>
            <a:r>
              <a:rPr lang="en-US" sz="9600" dirty="0">
                <a:latin typeface="NikoshBAN"/>
              </a:rPr>
              <a:t> </a:t>
            </a:r>
            <a:r>
              <a:rPr lang="en-US" sz="9600" dirty="0" err="1">
                <a:latin typeface="NikoshBAN"/>
              </a:rPr>
              <a:t>উপস্থাপন</a:t>
            </a:r>
            <a:r>
              <a:rPr lang="en-US" sz="9600" dirty="0">
                <a:latin typeface="NikoshBAN"/>
              </a:rPr>
              <a:t> </a:t>
            </a:r>
            <a:r>
              <a:rPr lang="en-US" sz="9600" dirty="0" err="1">
                <a:latin typeface="NikoshBAN"/>
              </a:rPr>
              <a:t>করা</a:t>
            </a:r>
            <a:r>
              <a:rPr lang="en-US" sz="9600" dirty="0">
                <a:latin typeface="NikoshBAN"/>
              </a:rPr>
              <a:t>, </a:t>
            </a:r>
            <a:r>
              <a:rPr lang="en-US" sz="9600" dirty="0" err="1">
                <a:latin typeface="NikoshBAN"/>
              </a:rPr>
              <a:t>কঠিন</a:t>
            </a:r>
            <a:r>
              <a:rPr lang="en-US" sz="9600" dirty="0">
                <a:latin typeface="NikoshBAN"/>
              </a:rPr>
              <a:t> </a:t>
            </a:r>
            <a:r>
              <a:rPr lang="en-US" sz="9600" dirty="0" err="1">
                <a:latin typeface="NikoshBAN"/>
              </a:rPr>
              <a:t>বিষয়</a:t>
            </a:r>
            <a:r>
              <a:rPr lang="en-US" sz="9600" dirty="0">
                <a:latin typeface="NikoshBAN"/>
              </a:rPr>
              <a:t> </a:t>
            </a:r>
            <a:r>
              <a:rPr lang="en-US" sz="9600" dirty="0" err="1">
                <a:latin typeface="NikoshBAN"/>
              </a:rPr>
              <a:t>সহজভাবে</a:t>
            </a:r>
            <a:r>
              <a:rPr lang="en-US" sz="9600" dirty="0">
                <a:latin typeface="NikoshBAN"/>
              </a:rPr>
              <a:t> </a:t>
            </a:r>
            <a:r>
              <a:rPr lang="en-US" sz="9600" dirty="0" err="1">
                <a:latin typeface="NikoshBAN"/>
              </a:rPr>
              <a:t>তুলে</a:t>
            </a:r>
            <a:r>
              <a:rPr lang="en-US" sz="9600" dirty="0">
                <a:latin typeface="NikoshBAN"/>
              </a:rPr>
              <a:t> </a:t>
            </a:r>
            <a:r>
              <a:rPr lang="en-US" sz="9600" dirty="0" err="1">
                <a:latin typeface="NikoshBAN"/>
              </a:rPr>
              <a:t>ধরা</a:t>
            </a:r>
            <a:r>
              <a:rPr lang="en-US" sz="9600" dirty="0">
                <a:latin typeface="NikoshBAN"/>
              </a:rPr>
              <a:t>, </a:t>
            </a:r>
            <a:r>
              <a:rPr lang="en-US" sz="9600" dirty="0" err="1">
                <a:latin typeface="NikoshBAN"/>
              </a:rPr>
              <a:t>শিক্ষার্থীদের</a:t>
            </a:r>
            <a:r>
              <a:rPr lang="en-US" sz="9600" dirty="0">
                <a:latin typeface="NikoshBAN"/>
              </a:rPr>
              <a:t> </a:t>
            </a:r>
            <a:r>
              <a:rPr lang="en-US" sz="9600" dirty="0" err="1">
                <a:latin typeface="NikoshBAN"/>
              </a:rPr>
              <a:t>সহজে</a:t>
            </a:r>
            <a:r>
              <a:rPr lang="en-US" sz="9600" dirty="0">
                <a:latin typeface="NikoshBAN"/>
              </a:rPr>
              <a:t> </a:t>
            </a:r>
            <a:r>
              <a:rPr lang="en-US" sz="9600" dirty="0" err="1">
                <a:latin typeface="NikoshBAN"/>
              </a:rPr>
              <a:t>শিখন</a:t>
            </a:r>
            <a:r>
              <a:rPr lang="en-US" sz="9600" dirty="0">
                <a:latin typeface="NikoshBAN"/>
              </a:rPr>
              <a:t> </a:t>
            </a:r>
            <a:r>
              <a:rPr lang="en-US" sz="9600" dirty="0" err="1">
                <a:latin typeface="NikoshBAN"/>
              </a:rPr>
              <a:t>কার্যক্রমে</a:t>
            </a:r>
            <a:r>
              <a:rPr lang="en-US" sz="9600" dirty="0">
                <a:latin typeface="NikoshBAN"/>
              </a:rPr>
              <a:t> </a:t>
            </a:r>
            <a:r>
              <a:rPr lang="en-US" sz="9600" dirty="0" err="1">
                <a:latin typeface="NikoshBAN"/>
              </a:rPr>
              <a:t>সম্পৃক্ত</a:t>
            </a:r>
            <a:r>
              <a:rPr lang="en-US" sz="9600" dirty="0">
                <a:latin typeface="NikoshBAN"/>
              </a:rPr>
              <a:t> </a:t>
            </a:r>
            <a:r>
              <a:rPr lang="en-US" sz="9600" dirty="0" err="1">
                <a:latin typeface="NikoshBAN"/>
              </a:rPr>
              <a:t>করা</a:t>
            </a:r>
            <a:r>
              <a:rPr lang="en-US" sz="9600" dirty="0">
                <a:latin typeface="NikoshBAN"/>
              </a:rPr>
              <a:t> </a:t>
            </a:r>
            <a:r>
              <a:rPr lang="en-US" sz="9600" dirty="0" err="1">
                <a:latin typeface="NikoshBAN"/>
              </a:rPr>
              <a:t>এবং</a:t>
            </a:r>
            <a:r>
              <a:rPr lang="en-US" sz="9600" dirty="0">
                <a:latin typeface="NikoshBAN"/>
              </a:rPr>
              <a:t> </a:t>
            </a:r>
            <a:r>
              <a:rPr lang="en-US" sz="9600" dirty="0" err="1">
                <a:latin typeface="NikoshBAN"/>
              </a:rPr>
              <a:t>সৃজনশীল</a:t>
            </a:r>
            <a:r>
              <a:rPr lang="en-US" sz="9600" dirty="0">
                <a:latin typeface="NikoshBAN"/>
              </a:rPr>
              <a:t> </a:t>
            </a:r>
            <a:r>
              <a:rPr lang="en-US" sz="9600" dirty="0" err="1">
                <a:latin typeface="NikoshBAN"/>
              </a:rPr>
              <a:t>প্রশ্নের</a:t>
            </a:r>
            <a:r>
              <a:rPr lang="en-US" sz="9600" dirty="0">
                <a:latin typeface="NikoshBAN"/>
              </a:rPr>
              <a:t> </a:t>
            </a:r>
            <a:r>
              <a:rPr lang="en-US" sz="9600" dirty="0" err="1">
                <a:latin typeface="NikoshBAN"/>
              </a:rPr>
              <a:t>অনুশীলন</a:t>
            </a:r>
            <a:r>
              <a:rPr lang="en-US" sz="9600" dirty="0">
                <a:latin typeface="NikoshBAN"/>
              </a:rPr>
              <a:t> </a:t>
            </a:r>
            <a:r>
              <a:rPr lang="en-US" sz="9600" dirty="0" err="1">
                <a:latin typeface="NikoshBAN"/>
              </a:rPr>
              <a:t>কার্যক্রম</a:t>
            </a:r>
            <a:r>
              <a:rPr lang="en-US" sz="9600" dirty="0">
                <a:latin typeface="NikoshBAN"/>
              </a:rPr>
              <a:t> </a:t>
            </a:r>
            <a:r>
              <a:rPr lang="en-US" sz="9600" dirty="0" err="1">
                <a:latin typeface="NikoshBAN"/>
              </a:rPr>
              <a:t>খুব</a:t>
            </a:r>
            <a:r>
              <a:rPr lang="en-US" sz="9600" dirty="0">
                <a:latin typeface="NikoshBAN"/>
              </a:rPr>
              <a:t> </a:t>
            </a:r>
            <a:r>
              <a:rPr lang="en-US" sz="9600" dirty="0" err="1">
                <a:latin typeface="NikoshBAN"/>
              </a:rPr>
              <a:t>সহজভাবেই</a:t>
            </a:r>
            <a:r>
              <a:rPr lang="en-US" sz="9600" dirty="0">
                <a:latin typeface="NikoshBAN"/>
              </a:rPr>
              <a:t> </a:t>
            </a:r>
            <a:r>
              <a:rPr lang="en-US" sz="9600" dirty="0" err="1">
                <a:latin typeface="NikoshBAN"/>
              </a:rPr>
              <a:t>পরিচালনা</a:t>
            </a:r>
            <a:r>
              <a:rPr lang="en-US" sz="9600" dirty="0">
                <a:latin typeface="NikoshBAN"/>
              </a:rPr>
              <a:t> </a:t>
            </a:r>
            <a:r>
              <a:rPr lang="en-US" sz="9600" dirty="0" err="1">
                <a:latin typeface="NikoshBAN"/>
              </a:rPr>
              <a:t>করা</a:t>
            </a:r>
            <a:r>
              <a:rPr lang="en-US" sz="9600" dirty="0">
                <a:latin typeface="NikoshBAN"/>
              </a:rPr>
              <a:t> </a:t>
            </a:r>
            <a:r>
              <a:rPr lang="en-US" sz="9600" dirty="0" err="1" smtClean="0">
                <a:latin typeface="NikoshBAN"/>
              </a:rPr>
              <a:t>যায়</a:t>
            </a:r>
            <a:r>
              <a:rPr lang="en-US" sz="9600" dirty="0" smtClean="0">
                <a:latin typeface="NikoshBAN"/>
              </a:rPr>
              <a:t>। </a:t>
            </a:r>
            <a:endParaRPr lang="en-US" sz="9600" dirty="0">
              <a:latin typeface="NikoshB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139" y="761801"/>
            <a:ext cx="6802261" cy="2286000"/>
          </a:xfrm>
          <a:prstGeom prst="rect">
            <a:avLst/>
          </a:prstGeom>
        </p:spPr>
      </p:pic>
    </p:spTree>
    <p:extLst>
      <p:ext uri="{BB962C8B-B14F-4D97-AF65-F5344CB8AC3E}">
        <p14:creationId xmlns:p14="http://schemas.microsoft.com/office/powerpoint/2010/main" val="320136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9756"/>
            <a:ext cx="6589199" cy="742244"/>
          </a:xfrm>
        </p:spPr>
        <p:txBody>
          <a:bodyPr>
            <a:normAutofit/>
          </a:bodyPr>
          <a:lstStyle/>
          <a:p>
            <a:r>
              <a:rPr lang="en-US" sz="2800" dirty="0" err="1" smtClean="0">
                <a:solidFill>
                  <a:srgbClr val="FF0000"/>
                </a:solidFill>
                <a:latin typeface="NikoshBAN"/>
              </a:rPr>
              <a:t>শেখ</a:t>
            </a:r>
            <a:r>
              <a:rPr lang="en-US" sz="2800" dirty="0" smtClean="0">
                <a:solidFill>
                  <a:srgbClr val="FF0000"/>
                </a:solidFill>
                <a:latin typeface="NikoshBAN"/>
              </a:rPr>
              <a:t>  </a:t>
            </a:r>
            <a:r>
              <a:rPr lang="en-US" sz="2800" dirty="0" err="1" smtClean="0">
                <a:solidFill>
                  <a:srgbClr val="FF0000"/>
                </a:solidFill>
                <a:latin typeface="NikoshBAN"/>
              </a:rPr>
              <a:t>রাসেল</a:t>
            </a:r>
            <a:r>
              <a:rPr lang="en-US" sz="2800" dirty="0" smtClean="0">
                <a:solidFill>
                  <a:srgbClr val="FF0000"/>
                </a:solidFill>
                <a:latin typeface="NikoshBAN"/>
              </a:rPr>
              <a:t>  </a:t>
            </a:r>
            <a:r>
              <a:rPr lang="en-US" sz="2800" dirty="0" err="1" smtClean="0">
                <a:solidFill>
                  <a:srgbClr val="FF0000"/>
                </a:solidFill>
                <a:latin typeface="NikoshBAN"/>
              </a:rPr>
              <a:t>ডিজিটাল</a:t>
            </a:r>
            <a:r>
              <a:rPr lang="en-US" sz="2800" dirty="0" smtClean="0">
                <a:solidFill>
                  <a:srgbClr val="FF0000"/>
                </a:solidFill>
                <a:latin typeface="NikoshBAN"/>
              </a:rPr>
              <a:t>  </a:t>
            </a:r>
            <a:r>
              <a:rPr lang="en-US" sz="2800" dirty="0" err="1" smtClean="0">
                <a:solidFill>
                  <a:srgbClr val="FF0000"/>
                </a:solidFill>
                <a:latin typeface="NikoshBAN"/>
              </a:rPr>
              <a:t>ল্যাবের</a:t>
            </a:r>
            <a:r>
              <a:rPr lang="en-US" sz="2800" dirty="0" smtClean="0">
                <a:solidFill>
                  <a:srgbClr val="FF0000"/>
                </a:solidFill>
                <a:latin typeface="NikoshBAN"/>
              </a:rPr>
              <a:t> </a:t>
            </a:r>
            <a:r>
              <a:rPr lang="en-US" dirty="0" smtClean="0">
                <a:solidFill>
                  <a:srgbClr val="FF0000"/>
                </a:solidFill>
                <a:latin typeface="NikoshBAN"/>
              </a:rPr>
              <a:t> </a:t>
            </a:r>
            <a:r>
              <a:rPr lang="en-US" sz="2800" dirty="0" err="1" smtClean="0">
                <a:solidFill>
                  <a:srgbClr val="FF0000"/>
                </a:solidFill>
                <a:latin typeface="NikoshBAN"/>
              </a:rPr>
              <a:t>অর্থনৈতিক</a:t>
            </a:r>
            <a:r>
              <a:rPr lang="en-US" sz="2800" dirty="0" smtClean="0">
                <a:solidFill>
                  <a:srgbClr val="FF0000"/>
                </a:solidFill>
                <a:latin typeface="NikoshBAN"/>
              </a:rPr>
              <a:t>  </a:t>
            </a:r>
            <a:r>
              <a:rPr lang="en-US" sz="2800" dirty="0" err="1" smtClean="0">
                <a:solidFill>
                  <a:srgbClr val="FF0000"/>
                </a:solidFill>
                <a:latin typeface="NikoshBAN"/>
              </a:rPr>
              <a:t>গুরুত্ব</a:t>
            </a:r>
            <a:r>
              <a:rPr lang="en-US" sz="2800" dirty="0" smtClean="0">
                <a:solidFill>
                  <a:srgbClr val="FF0000"/>
                </a:solidFill>
                <a:latin typeface="NikoshBAN"/>
              </a:rPr>
              <a:t> :</a:t>
            </a:r>
            <a:endParaRPr lang="en-US" sz="2800" dirty="0">
              <a:solidFill>
                <a:srgbClr val="FF0000"/>
              </a:solidFill>
              <a:latin typeface="NikoshBAN"/>
            </a:endParaRPr>
          </a:p>
        </p:txBody>
      </p:sp>
      <p:sp>
        <p:nvSpPr>
          <p:cNvPr id="3" name="Content Placeholder 2"/>
          <p:cNvSpPr>
            <a:spLocks noGrp="1"/>
          </p:cNvSpPr>
          <p:nvPr>
            <p:ph idx="1"/>
          </p:nvPr>
        </p:nvSpPr>
        <p:spPr>
          <a:xfrm>
            <a:off x="304800" y="3048000"/>
            <a:ext cx="8610600" cy="2971800"/>
          </a:xfrm>
        </p:spPr>
        <p:txBody>
          <a:bodyPr>
            <a:normAutofit fontScale="25000" lnSpcReduction="20000"/>
          </a:bodyPr>
          <a:lstStyle/>
          <a:p>
            <a:endParaRPr lang="en-US" sz="1600" dirty="0" smtClean="0"/>
          </a:p>
          <a:p>
            <a:pPr>
              <a:lnSpc>
                <a:spcPct val="120000"/>
              </a:lnSpc>
            </a:pPr>
            <a:r>
              <a:rPr lang="en-US" sz="11200" dirty="0" err="1" smtClean="0">
                <a:latin typeface="NikoshBAN"/>
              </a:rPr>
              <a:t>শিক্ষা</a:t>
            </a:r>
            <a:r>
              <a:rPr lang="en-US" sz="11200" dirty="0" smtClean="0">
                <a:latin typeface="NikoshBAN"/>
              </a:rPr>
              <a:t>  </a:t>
            </a:r>
            <a:r>
              <a:rPr lang="en-US" sz="11200" dirty="0" err="1" smtClean="0">
                <a:latin typeface="NikoshBAN"/>
              </a:rPr>
              <a:t>প্রতিষ্ঠানে</a:t>
            </a:r>
            <a:r>
              <a:rPr lang="en-US" sz="11200" dirty="0" smtClean="0">
                <a:latin typeface="NikoshBAN"/>
              </a:rPr>
              <a:t> </a:t>
            </a:r>
            <a:r>
              <a:rPr lang="en-US" sz="11200" dirty="0" err="1" smtClean="0">
                <a:latin typeface="NikoshBAN"/>
              </a:rPr>
              <a:t>কম্পিউটার</a:t>
            </a:r>
            <a:r>
              <a:rPr lang="en-US" sz="11200" dirty="0" smtClean="0">
                <a:latin typeface="NikoshBAN"/>
              </a:rPr>
              <a:t> ও </a:t>
            </a:r>
            <a:r>
              <a:rPr lang="en-US" sz="11200" dirty="0" err="1" smtClean="0">
                <a:latin typeface="NikoshBAN"/>
              </a:rPr>
              <a:t>ভাষা</a:t>
            </a:r>
            <a:r>
              <a:rPr lang="en-US" sz="11200" dirty="0" smtClean="0">
                <a:latin typeface="NikoshBAN"/>
              </a:rPr>
              <a:t>  </a:t>
            </a:r>
            <a:r>
              <a:rPr lang="en-US" sz="11200" dirty="0" err="1" smtClean="0">
                <a:latin typeface="NikoshBAN"/>
              </a:rPr>
              <a:t>প্রশিক্ষণ</a:t>
            </a:r>
            <a:r>
              <a:rPr lang="en-US" sz="11200" dirty="0" smtClean="0">
                <a:latin typeface="NikoshBAN"/>
              </a:rPr>
              <a:t> </a:t>
            </a:r>
            <a:r>
              <a:rPr lang="en-US" sz="11200" dirty="0" err="1" smtClean="0">
                <a:latin typeface="NikoshBAN"/>
              </a:rPr>
              <a:t>ল্যাব</a:t>
            </a:r>
            <a:r>
              <a:rPr lang="en-US" sz="11200" dirty="0" smtClean="0">
                <a:latin typeface="NikoshBAN"/>
              </a:rPr>
              <a:t> </a:t>
            </a:r>
            <a:r>
              <a:rPr lang="en-US" sz="11200" dirty="0" err="1" smtClean="0">
                <a:latin typeface="NikoshBAN"/>
              </a:rPr>
              <a:t>স্থাপন</a:t>
            </a:r>
            <a:r>
              <a:rPr lang="en-US" sz="11200" dirty="0">
                <a:latin typeface="NikoshBAN"/>
              </a:rPr>
              <a:t> </a:t>
            </a:r>
            <a:r>
              <a:rPr lang="en-US" sz="11200" dirty="0" err="1" smtClean="0">
                <a:latin typeface="NikoshBAN"/>
              </a:rPr>
              <a:t>প্রকল্পের</a:t>
            </a:r>
            <a:r>
              <a:rPr lang="en-US" sz="11200" dirty="0" smtClean="0">
                <a:latin typeface="NikoshBAN"/>
              </a:rPr>
              <a:t> </a:t>
            </a:r>
            <a:r>
              <a:rPr lang="en-US" sz="11200" dirty="0" err="1" smtClean="0">
                <a:latin typeface="NikoshBAN"/>
              </a:rPr>
              <a:t>মাধ্যমে</a:t>
            </a:r>
            <a:r>
              <a:rPr lang="en-US" sz="11200" dirty="0" smtClean="0">
                <a:latin typeface="NikoshBAN"/>
              </a:rPr>
              <a:t> </a:t>
            </a:r>
            <a:r>
              <a:rPr lang="en-US" sz="11200" dirty="0" err="1" smtClean="0">
                <a:latin typeface="NikoshBAN"/>
              </a:rPr>
              <a:t>যে</a:t>
            </a:r>
            <a:r>
              <a:rPr lang="en-US" sz="11200" dirty="0" smtClean="0">
                <a:latin typeface="NikoshBAN"/>
              </a:rPr>
              <a:t> </a:t>
            </a:r>
            <a:r>
              <a:rPr lang="en-US" sz="11200" dirty="0" err="1" smtClean="0">
                <a:latin typeface="NikoshBAN"/>
              </a:rPr>
              <a:t>সুফল</a:t>
            </a:r>
            <a:r>
              <a:rPr lang="en-US" sz="11200" dirty="0" smtClean="0">
                <a:latin typeface="NikoshBAN"/>
              </a:rPr>
              <a:t>  </a:t>
            </a:r>
            <a:r>
              <a:rPr lang="en-US" sz="11200" dirty="0" err="1" smtClean="0">
                <a:latin typeface="NikoshBAN"/>
              </a:rPr>
              <a:t>আসবে</a:t>
            </a:r>
            <a:r>
              <a:rPr lang="en-US" sz="11200" dirty="0" smtClean="0">
                <a:latin typeface="NikoshBAN"/>
              </a:rPr>
              <a:t>–</a:t>
            </a:r>
            <a:r>
              <a:rPr lang="en-US" sz="11200" dirty="0" err="1" smtClean="0">
                <a:latin typeface="NikoshBAN"/>
              </a:rPr>
              <a:t>তৃণমূল</a:t>
            </a:r>
            <a:r>
              <a:rPr lang="en-US" sz="11200" dirty="0" smtClean="0">
                <a:latin typeface="NikoshBAN"/>
              </a:rPr>
              <a:t> </a:t>
            </a:r>
            <a:r>
              <a:rPr lang="en-US" sz="11200" dirty="0" err="1" smtClean="0">
                <a:latin typeface="NikoshBAN"/>
              </a:rPr>
              <a:t>পর্যায়ে</a:t>
            </a:r>
            <a:r>
              <a:rPr lang="en-US" sz="11200" dirty="0" smtClean="0">
                <a:latin typeface="NikoshBAN"/>
              </a:rPr>
              <a:t> </a:t>
            </a:r>
            <a:r>
              <a:rPr lang="en-US" sz="11200" dirty="0" err="1" smtClean="0">
                <a:latin typeface="NikoshBAN"/>
              </a:rPr>
              <a:t>ছাত্র</a:t>
            </a:r>
            <a:r>
              <a:rPr lang="en-US" sz="11200" dirty="0" smtClean="0">
                <a:latin typeface="NikoshBAN"/>
              </a:rPr>
              <a:t>  </a:t>
            </a:r>
            <a:r>
              <a:rPr lang="en-US" sz="11200" dirty="0" err="1" smtClean="0">
                <a:latin typeface="NikoshBAN"/>
              </a:rPr>
              <a:t>ছাত্রীদের</a:t>
            </a:r>
            <a:r>
              <a:rPr lang="en-US" sz="11200" dirty="0" smtClean="0">
                <a:latin typeface="NikoshBAN"/>
              </a:rPr>
              <a:t>  </a:t>
            </a:r>
            <a:r>
              <a:rPr lang="en-US" sz="11200" dirty="0" err="1" smtClean="0">
                <a:latin typeface="NikoshBAN"/>
              </a:rPr>
              <a:t>কম্পিউটার</a:t>
            </a:r>
            <a:r>
              <a:rPr lang="en-US" sz="11200" dirty="0" smtClean="0">
                <a:latin typeface="NikoshBAN"/>
              </a:rPr>
              <a:t> </a:t>
            </a:r>
            <a:r>
              <a:rPr lang="en-US" sz="11200" dirty="0" err="1" smtClean="0">
                <a:latin typeface="NikoshBAN"/>
              </a:rPr>
              <a:t>গ্রাফিক্স</a:t>
            </a:r>
            <a:r>
              <a:rPr lang="en-US" sz="11200" dirty="0" smtClean="0">
                <a:latin typeface="NikoshBAN"/>
              </a:rPr>
              <a:t> ও </a:t>
            </a:r>
            <a:r>
              <a:rPr lang="en-US" sz="11200" dirty="0" err="1" smtClean="0">
                <a:latin typeface="NikoshBAN"/>
              </a:rPr>
              <a:t>এনিমেশন</a:t>
            </a:r>
            <a:r>
              <a:rPr lang="en-US" sz="11200" dirty="0" smtClean="0">
                <a:latin typeface="NikoshBAN"/>
              </a:rPr>
              <a:t>  </a:t>
            </a:r>
            <a:r>
              <a:rPr lang="en-US" sz="11200" dirty="0" err="1" smtClean="0">
                <a:latin typeface="NikoshBAN"/>
              </a:rPr>
              <a:t>বিষয়ে</a:t>
            </a:r>
            <a:r>
              <a:rPr lang="en-US" sz="11200" dirty="0" smtClean="0">
                <a:latin typeface="NikoshBAN"/>
              </a:rPr>
              <a:t>  </a:t>
            </a:r>
            <a:r>
              <a:rPr lang="en-US" sz="11200" dirty="0" err="1" smtClean="0">
                <a:latin typeface="NikoshBAN"/>
              </a:rPr>
              <a:t>গুরুত্বপূর্ণ</a:t>
            </a:r>
            <a:r>
              <a:rPr lang="en-US" sz="11200" dirty="0" smtClean="0">
                <a:latin typeface="NikoshBAN"/>
              </a:rPr>
              <a:t> </a:t>
            </a:r>
            <a:r>
              <a:rPr lang="en-US" sz="11200" dirty="0" err="1" smtClean="0">
                <a:latin typeface="NikoshBAN"/>
              </a:rPr>
              <a:t>প্রশিক্ষণ</a:t>
            </a:r>
            <a:r>
              <a:rPr lang="en-US" sz="11200" dirty="0" smtClean="0">
                <a:latin typeface="NikoshBAN"/>
              </a:rPr>
              <a:t> </a:t>
            </a:r>
            <a:r>
              <a:rPr lang="en-US" sz="11200" dirty="0" err="1" smtClean="0">
                <a:latin typeface="NikoshBAN"/>
              </a:rPr>
              <a:t>গ্রহণ</a:t>
            </a:r>
            <a:r>
              <a:rPr lang="en-US" sz="11200" dirty="0" smtClean="0">
                <a:latin typeface="NikoshBAN"/>
              </a:rPr>
              <a:t> </a:t>
            </a:r>
            <a:r>
              <a:rPr lang="en-US" sz="11200" dirty="0" err="1" smtClean="0">
                <a:latin typeface="NikoshBAN"/>
              </a:rPr>
              <a:t>করতে</a:t>
            </a:r>
            <a:r>
              <a:rPr lang="en-US" sz="11200" dirty="0" smtClean="0">
                <a:latin typeface="NikoshBAN"/>
              </a:rPr>
              <a:t> </a:t>
            </a:r>
            <a:r>
              <a:rPr lang="en-US" sz="11200" dirty="0" err="1" smtClean="0">
                <a:latin typeface="NikoshBAN"/>
              </a:rPr>
              <a:t>পারবে</a:t>
            </a:r>
            <a:r>
              <a:rPr lang="en-US" sz="11200" dirty="0" smtClean="0">
                <a:latin typeface="NikoshBAN"/>
              </a:rPr>
              <a:t>। </a:t>
            </a:r>
            <a:r>
              <a:rPr lang="en-US" sz="11200" dirty="0" err="1" smtClean="0">
                <a:latin typeface="NikoshBAN"/>
              </a:rPr>
              <a:t>ভাষানির্ভর</a:t>
            </a:r>
            <a:r>
              <a:rPr lang="en-US" sz="11200" dirty="0" smtClean="0">
                <a:latin typeface="NikoshBAN"/>
              </a:rPr>
              <a:t> </a:t>
            </a:r>
            <a:r>
              <a:rPr lang="en-US" sz="11200" dirty="0" err="1" smtClean="0">
                <a:latin typeface="NikoshBAN"/>
              </a:rPr>
              <a:t>ফ্রিল্যাসিং</a:t>
            </a:r>
            <a:r>
              <a:rPr lang="en-US" sz="11200" dirty="0" smtClean="0">
                <a:latin typeface="NikoshBAN"/>
              </a:rPr>
              <a:t>, </a:t>
            </a:r>
            <a:r>
              <a:rPr lang="en-US" sz="11200" dirty="0" err="1" smtClean="0">
                <a:latin typeface="NikoshBAN"/>
              </a:rPr>
              <a:t>আউটসোর্সিং</a:t>
            </a:r>
            <a:r>
              <a:rPr lang="en-US" sz="11200" dirty="0" smtClean="0">
                <a:latin typeface="NikoshBAN"/>
              </a:rPr>
              <a:t> </a:t>
            </a:r>
            <a:r>
              <a:rPr lang="en-US" sz="11200" dirty="0" err="1" smtClean="0">
                <a:latin typeface="NikoshBAN"/>
              </a:rPr>
              <a:t>এবং</a:t>
            </a:r>
            <a:r>
              <a:rPr lang="en-US" sz="11200" dirty="0" smtClean="0">
                <a:latin typeface="NikoshBAN"/>
              </a:rPr>
              <a:t> </a:t>
            </a:r>
            <a:r>
              <a:rPr lang="en-US" sz="11200" dirty="0" err="1" smtClean="0">
                <a:latin typeface="NikoshBAN"/>
              </a:rPr>
              <a:t>অন্যান্য</a:t>
            </a:r>
            <a:r>
              <a:rPr lang="en-US" sz="11200" dirty="0" smtClean="0">
                <a:latin typeface="NikoshBAN"/>
              </a:rPr>
              <a:t> </a:t>
            </a:r>
            <a:r>
              <a:rPr lang="en-US" sz="11200" dirty="0" err="1" smtClean="0">
                <a:latin typeface="NikoshBAN"/>
              </a:rPr>
              <a:t>দক্ষতাকে</a:t>
            </a:r>
            <a:r>
              <a:rPr lang="en-US" sz="11200" dirty="0" smtClean="0">
                <a:latin typeface="NikoshBAN"/>
              </a:rPr>
              <a:t> </a:t>
            </a:r>
            <a:r>
              <a:rPr lang="en-US" sz="11200" dirty="0" err="1" smtClean="0">
                <a:latin typeface="NikoshBAN"/>
              </a:rPr>
              <a:t>ত্বরান্বিত</a:t>
            </a:r>
            <a:r>
              <a:rPr lang="en-US" sz="11200" dirty="0" smtClean="0">
                <a:latin typeface="NikoshBAN"/>
              </a:rPr>
              <a:t> </a:t>
            </a:r>
            <a:r>
              <a:rPr lang="en-US" sz="11200" dirty="0" err="1" smtClean="0">
                <a:latin typeface="NikoshBAN"/>
              </a:rPr>
              <a:t>করতে</a:t>
            </a:r>
            <a:r>
              <a:rPr lang="en-US" sz="11200" dirty="0" smtClean="0">
                <a:latin typeface="NikoshBAN"/>
              </a:rPr>
              <a:t> </a:t>
            </a:r>
            <a:r>
              <a:rPr lang="en-US" sz="11200" dirty="0" err="1" smtClean="0">
                <a:solidFill>
                  <a:srgbClr val="FF0000"/>
                </a:solidFill>
                <a:latin typeface="NikoshBAN"/>
              </a:rPr>
              <a:t>শেখ</a:t>
            </a:r>
            <a:r>
              <a:rPr lang="en-US" sz="11200" dirty="0" smtClean="0">
                <a:solidFill>
                  <a:srgbClr val="FF0000"/>
                </a:solidFill>
                <a:latin typeface="NikoshBAN"/>
              </a:rPr>
              <a:t> </a:t>
            </a:r>
            <a:r>
              <a:rPr lang="en-US" sz="11200" dirty="0" err="1" smtClean="0">
                <a:solidFill>
                  <a:srgbClr val="FF0000"/>
                </a:solidFill>
                <a:latin typeface="NikoshBAN"/>
              </a:rPr>
              <a:t>রাসেল</a:t>
            </a:r>
            <a:r>
              <a:rPr lang="en-US" sz="11200" dirty="0" smtClean="0">
                <a:solidFill>
                  <a:srgbClr val="FF0000"/>
                </a:solidFill>
                <a:latin typeface="NikoshBAN"/>
              </a:rPr>
              <a:t> </a:t>
            </a:r>
            <a:r>
              <a:rPr lang="en-US" sz="11200" dirty="0" err="1" smtClean="0">
                <a:solidFill>
                  <a:srgbClr val="FF0000"/>
                </a:solidFill>
                <a:latin typeface="NikoshBAN"/>
              </a:rPr>
              <a:t>ডিজিটাল</a:t>
            </a:r>
            <a:r>
              <a:rPr lang="en-US" sz="11200" dirty="0" smtClean="0">
                <a:solidFill>
                  <a:srgbClr val="FF0000"/>
                </a:solidFill>
                <a:latin typeface="NikoshBAN"/>
              </a:rPr>
              <a:t>  </a:t>
            </a:r>
            <a:r>
              <a:rPr lang="en-US" sz="11200" dirty="0" err="1" smtClean="0">
                <a:solidFill>
                  <a:srgbClr val="FF0000"/>
                </a:solidFill>
                <a:latin typeface="NikoshBAN"/>
              </a:rPr>
              <a:t>কালার</a:t>
            </a:r>
            <a:r>
              <a:rPr lang="en-US" sz="11200" dirty="0" smtClean="0">
                <a:solidFill>
                  <a:srgbClr val="FF0000"/>
                </a:solidFill>
                <a:latin typeface="NikoshBAN"/>
              </a:rPr>
              <a:t> </a:t>
            </a:r>
            <a:r>
              <a:rPr lang="en-US" sz="11200" dirty="0" err="1" smtClean="0">
                <a:solidFill>
                  <a:srgbClr val="FF0000"/>
                </a:solidFill>
                <a:latin typeface="NikoshBAN"/>
              </a:rPr>
              <a:t>ল্যাব</a:t>
            </a:r>
            <a:r>
              <a:rPr lang="en-US" sz="11200" dirty="0" smtClean="0">
                <a:solidFill>
                  <a:srgbClr val="FF0000"/>
                </a:solidFill>
                <a:latin typeface="NikoshBAN"/>
              </a:rPr>
              <a:t> </a:t>
            </a:r>
            <a:r>
              <a:rPr lang="en-US" sz="11200" dirty="0">
                <a:solidFill>
                  <a:srgbClr val="FF0000"/>
                </a:solidFill>
                <a:latin typeface="NikoshBAN"/>
              </a:rPr>
              <a:t> </a:t>
            </a:r>
            <a:r>
              <a:rPr lang="en-US" sz="11200" dirty="0" err="1" smtClean="0">
                <a:latin typeface="NikoshBAN"/>
              </a:rPr>
              <a:t>স্থাপন</a:t>
            </a:r>
            <a:r>
              <a:rPr lang="en-US" sz="11200" dirty="0" smtClean="0">
                <a:latin typeface="NikoshBAN"/>
              </a:rPr>
              <a:t> </a:t>
            </a:r>
            <a:r>
              <a:rPr lang="en-US" sz="11200" dirty="0" err="1" smtClean="0">
                <a:latin typeface="NikoshBAN"/>
              </a:rPr>
              <a:t>করা</a:t>
            </a:r>
            <a:r>
              <a:rPr lang="en-US" sz="11200" dirty="0" smtClean="0">
                <a:latin typeface="NikoshBAN"/>
              </a:rPr>
              <a:t> </a:t>
            </a:r>
            <a:r>
              <a:rPr lang="en-US" sz="11200" dirty="0" err="1" smtClean="0">
                <a:latin typeface="NikoshBAN"/>
              </a:rPr>
              <a:t>হবে</a:t>
            </a:r>
            <a:r>
              <a:rPr lang="en-US" sz="11200" dirty="0" smtClean="0">
                <a:latin typeface="NikoshBAN"/>
              </a:rPr>
              <a:t>। </a:t>
            </a:r>
            <a:r>
              <a:rPr lang="en-US" sz="11200" dirty="0" err="1" smtClean="0">
                <a:latin typeface="NikoshBAN"/>
              </a:rPr>
              <a:t>ছাত্র</a:t>
            </a:r>
            <a:r>
              <a:rPr lang="en-US" sz="11200" dirty="0" smtClean="0">
                <a:latin typeface="NikoshBAN"/>
              </a:rPr>
              <a:t>  </a:t>
            </a:r>
            <a:r>
              <a:rPr lang="en-US" sz="11200" dirty="0" err="1" smtClean="0">
                <a:latin typeface="NikoshBAN"/>
              </a:rPr>
              <a:t>ছাত্রীর</a:t>
            </a:r>
            <a:r>
              <a:rPr lang="en-US" sz="11200" dirty="0">
                <a:latin typeface="NikoshBAN"/>
              </a:rPr>
              <a:t> </a:t>
            </a:r>
            <a:r>
              <a:rPr lang="en-US" sz="11200" dirty="0" err="1">
                <a:latin typeface="NikoshBAN"/>
              </a:rPr>
              <a:t>ফ্রিল্যাসিং</a:t>
            </a:r>
            <a:r>
              <a:rPr lang="en-US" sz="11200" dirty="0">
                <a:latin typeface="NikoshBAN"/>
              </a:rPr>
              <a:t>, </a:t>
            </a:r>
            <a:r>
              <a:rPr lang="en-US" sz="11200" dirty="0" err="1">
                <a:latin typeface="NikoshBAN"/>
              </a:rPr>
              <a:t>আউটসোর্সিং</a:t>
            </a:r>
            <a:r>
              <a:rPr lang="en-US" sz="11200" dirty="0">
                <a:latin typeface="NikoshBAN"/>
              </a:rPr>
              <a:t> </a:t>
            </a:r>
            <a:r>
              <a:rPr lang="en-US" sz="11200" dirty="0" err="1" smtClean="0">
                <a:latin typeface="NikoshBAN"/>
              </a:rPr>
              <a:t>সম্পর্কে</a:t>
            </a:r>
            <a:r>
              <a:rPr lang="en-US" sz="11200" dirty="0" smtClean="0">
                <a:latin typeface="NikoshBAN"/>
              </a:rPr>
              <a:t>  </a:t>
            </a:r>
            <a:r>
              <a:rPr lang="en-US" sz="11200" dirty="0" err="1" smtClean="0">
                <a:latin typeface="NikoshBAN"/>
              </a:rPr>
              <a:t>জ্ঞান</a:t>
            </a:r>
            <a:r>
              <a:rPr lang="en-US" sz="11200" dirty="0" smtClean="0">
                <a:latin typeface="NikoshBAN"/>
              </a:rPr>
              <a:t> </a:t>
            </a:r>
            <a:r>
              <a:rPr lang="en-US" sz="11200" dirty="0" err="1" smtClean="0">
                <a:latin typeface="NikoshBAN"/>
              </a:rPr>
              <a:t>অর্জন</a:t>
            </a:r>
            <a:r>
              <a:rPr lang="en-US" sz="11200" dirty="0" smtClean="0">
                <a:latin typeface="NikoshBAN"/>
              </a:rPr>
              <a:t> </a:t>
            </a:r>
            <a:r>
              <a:rPr lang="en-US" sz="11200" dirty="0" err="1" smtClean="0">
                <a:latin typeface="NikoshBAN"/>
              </a:rPr>
              <a:t>করে</a:t>
            </a:r>
            <a:r>
              <a:rPr lang="en-US" sz="11200" dirty="0" smtClean="0">
                <a:latin typeface="NikoshBAN"/>
              </a:rPr>
              <a:t>  </a:t>
            </a:r>
            <a:r>
              <a:rPr lang="en-US" sz="11200" dirty="0" err="1" smtClean="0">
                <a:latin typeface="NikoshBAN"/>
              </a:rPr>
              <a:t>বিদিশের</a:t>
            </a:r>
            <a:r>
              <a:rPr lang="en-US" sz="11200" dirty="0" smtClean="0">
                <a:latin typeface="NikoshBAN"/>
              </a:rPr>
              <a:t> </a:t>
            </a:r>
            <a:r>
              <a:rPr lang="en-US" sz="11200" dirty="0" err="1" smtClean="0">
                <a:latin typeface="NikoshBAN"/>
              </a:rPr>
              <a:t>সাথে</a:t>
            </a:r>
            <a:r>
              <a:rPr lang="en-US" sz="11200" dirty="0" smtClean="0">
                <a:latin typeface="NikoshBAN"/>
              </a:rPr>
              <a:t> </a:t>
            </a:r>
            <a:r>
              <a:rPr lang="en-US" sz="11200" dirty="0" err="1" smtClean="0">
                <a:latin typeface="NikoshBAN"/>
              </a:rPr>
              <a:t>কাজ</a:t>
            </a:r>
            <a:r>
              <a:rPr lang="en-US" sz="11200" dirty="0" smtClean="0">
                <a:latin typeface="NikoshBAN"/>
              </a:rPr>
              <a:t> </a:t>
            </a:r>
            <a:r>
              <a:rPr lang="en-US" sz="11200" dirty="0" err="1" smtClean="0">
                <a:latin typeface="NikoshBAN"/>
              </a:rPr>
              <a:t>করতে</a:t>
            </a:r>
            <a:r>
              <a:rPr lang="en-US" sz="11200" dirty="0" smtClean="0">
                <a:latin typeface="NikoshBAN"/>
              </a:rPr>
              <a:t> </a:t>
            </a:r>
            <a:r>
              <a:rPr lang="en-US" sz="11200" dirty="0" err="1" smtClean="0">
                <a:latin typeface="NikoshBAN"/>
              </a:rPr>
              <a:t>পারবে</a:t>
            </a:r>
            <a:r>
              <a:rPr lang="en-US" sz="11200" dirty="0" smtClean="0">
                <a:latin typeface="NikoshBAN"/>
              </a:rPr>
              <a:t>। </a:t>
            </a:r>
            <a:r>
              <a:rPr lang="en-US" sz="11200" dirty="0" err="1" smtClean="0">
                <a:latin typeface="NikoshBAN"/>
              </a:rPr>
              <a:t>এর</a:t>
            </a:r>
            <a:r>
              <a:rPr lang="en-US" sz="11200" dirty="0" smtClean="0">
                <a:latin typeface="NikoshBAN"/>
              </a:rPr>
              <a:t> </a:t>
            </a:r>
            <a:r>
              <a:rPr lang="en-US" sz="11200" dirty="0" err="1" smtClean="0">
                <a:latin typeface="NikoshBAN"/>
              </a:rPr>
              <a:t>ফলে</a:t>
            </a:r>
            <a:r>
              <a:rPr lang="en-US" sz="11200" dirty="0" smtClean="0">
                <a:latin typeface="NikoshBAN"/>
              </a:rPr>
              <a:t>  </a:t>
            </a:r>
            <a:r>
              <a:rPr lang="en-US" sz="11200" dirty="0" err="1" smtClean="0">
                <a:latin typeface="NikoshBAN"/>
              </a:rPr>
              <a:t>বাংলাদেশে</a:t>
            </a:r>
            <a:r>
              <a:rPr lang="en-US" sz="11200" dirty="0" smtClean="0">
                <a:latin typeface="NikoshBAN"/>
              </a:rPr>
              <a:t>  </a:t>
            </a:r>
            <a:r>
              <a:rPr lang="en-US" sz="11200" dirty="0" err="1" smtClean="0">
                <a:solidFill>
                  <a:srgbClr val="FF0000"/>
                </a:solidFill>
                <a:latin typeface="NikoshBAN"/>
              </a:rPr>
              <a:t>বৈদিশিক</a:t>
            </a:r>
            <a:r>
              <a:rPr lang="en-US" sz="11200" dirty="0" smtClean="0">
                <a:solidFill>
                  <a:srgbClr val="FF0000"/>
                </a:solidFill>
                <a:latin typeface="NikoshBAN"/>
              </a:rPr>
              <a:t> </a:t>
            </a:r>
            <a:r>
              <a:rPr lang="en-US" sz="11200" dirty="0" err="1" smtClean="0">
                <a:solidFill>
                  <a:srgbClr val="FF0000"/>
                </a:solidFill>
                <a:latin typeface="NikoshBAN"/>
              </a:rPr>
              <a:t>মুদ্রা</a:t>
            </a:r>
            <a:r>
              <a:rPr lang="en-US" sz="11200" dirty="0" smtClean="0">
                <a:solidFill>
                  <a:srgbClr val="FF0000"/>
                </a:solidFill>
                <a:latin typeface="NikoshBAN"/>
              </a:rPr>
              <a:t> </a:t>
            </a:r>
            <a:r>
              <a:rPr lang="en-US" sz="11200" dirty="0">
                <a:solidFill>
                  <a:srgbClr val="FF0000"/>
                </a:solidFill>
                <a:latin typeface="NikoshBAN"/>
              </a:rPr>
              <a:t> </a:t>
            </a:r>
            <a:r>
              <a:rPr lang="en-US" sz="11200" dirty="0" err="1" smtClean="0">
                <a:latin typeface="NikoshBAN"/>
              </a:rPr>
              <a:t>আসবে</a:t>
            </a:r>
            <a:r>
              <a:rPr lang="en-US" sz="11200" dirty="0" smtClean="0">
                <a:latin typeface="NikoshBAN"/>
              </a:rPr>
              <a:t>।  </a:t>
            </a:r>
            <a:endParaRPr lang="en-US" sz="11200" dirty="0">
              <a:latin typeface="NikoshB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99" y="762000"/>
            <a:ext cx="7010400" cy="2057400"/>
          </a:xfrm>
          <a:prstGeom prst="rect">
            <a:avLst/>
          </a:prstGeom>
        </p:spPr>
      </p:pic>
    </p:spTree>
    <p:extLst>
      <p:ext uri="{BB962C8B-B14F-4D97-AF65-F5344CB8AC3E}">
        <p14:creationId xmlns:p14="http://schemas.microsoft.com/office/powerpoint/2010/main" val="4409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256" y="605326"/>
            <a:ext cx="6589199" cy="1280890"/>
          </a:xfrm>
        </p:spPr>
        <p:txBody>
          <a:bodyPr>
            <a:normAutofit/>
          </a:bodyPr>
          <a:lstStyle/>
          <a:p>
            <a:r>
              <a:rPr lang="en-US" sz="3600" dirty="0" smtClean="0">
                <a:latin typeface="NikoshBAN"/>
              </a:rPr>
              <a:t>   </a:t>
            </a:r>
            <a:r>
              <a:rPr lang="en-US" sz="3600" dirty="0" err="1" smtClean="0">
                <a:solidFill>
                  <a:srgbClr val="FF0000"/>
                </a:solidFill>
                <a:latin typeface="NikoshBAN"/>
              </a:rPr>
              <a:t>শেখ</a:t>
            </a:r>
            <a:r>
              <a:rPr lang="en-US" sz="3600" dirty="0" smtClean="0">
                <a:solidFill>
                  <a:srgbClr val="FF0000"/>
                </a:solidFill>
                <a:latin typeface="NikoshBAN"/>
              </a:rPr>
              <a:t> </a:t>
            </a:r>
            <a:r>
              <a:rPr lang="en-US" sz="3600" dirty="0" err="1" smtClean="0">
                <a:solidFill>
                  <a:srgbClr val="FF0000"/>
                </a:solidFill>
                <a:latin typeface="NikoshBAN"/>
              </a:rPr>
              <a:t>রাসেলকে</a:t>
            </a:r>
            <a:r>
              <a:rPr lang="en-US" sz="3600" dirty="0" smtClean="0">
                <a:solidFill>
                  <a:srgbClr val="FF0000"/>
                </a:solidFill>
                <a:latin typeface="NikoshBAN"/>
              </a:rPr>
              <a:t> </a:t>
            </a:r>
            <a:r>
              <a:rPr lang="en-US" sz="3600" dirty="0" err="1" smtClean="0">
                <a:solidFill>
                  <a:srgbClr val="FF0000"/>
                </a:solidFill>
                <a:latin typeface="NikoshBAN"/>
              </a:rPr>
              <a:t>নিয়ে</a:t>
            </a:r>
            <a:r>
              <a:rPr lang="en-US" sz="3600" dirty="0" smtClean="0">
                <a:solidFill>
                  <a:srgbClr val="FF0000"/>
                </a:solidFill>
                <a:latin typeface="NikoshBAN"/>
              </a:rPr>
              <a:t> </a:t>
            </a:r>
            <a:r>
              <a:rPr lang="en-US" sz="3600" dirty="0" err="1" smtClean="0">
                <a:solidFill>
                  <a:srgbClr val="FF0000"/>
                </a:solidFill>
                <a:latin typeface="NikoshBAN"/>
              </a:rPr>
              <a:t>ভিডিও</a:t>
            </a:r>
            <a:r>
              <a:rPr lang="en-US" sz="3600" dirty="0" smtClean="0">
                <a:solidFill>
                  <a:srgbClr val="FF0000"/>
                </a:solidFill>
                <a:latin typeface="NikoshBAN"/>
              </a:rPr>
              <a:t>  </a:t>
            </a:r>
            <a:r>
              <a:rPr lang="en-US" sz="3600" dirty="0" err="1" smtClean="0">
                <a:solidFill>
                  <a:srgbClr val="FF0000"/>
                </a:solidFill>
                <a:latin typeface="NikoshBAN"/>
              </a:rPr>
              <a:t>চিত্র</a:t>
            </a:r>
            <a:endParaRPr lang="en-US" sz="3600" dirty="0">
              <a:solidFill>
                <a:srgbClr val="FF0000"/>
              </a:solidFill>
              <a:latin typeface="NikoshBAN"/>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654278048"/>
              </p:ext>
            </p:extLst>
          </p:nvPr>
        </p:nvGraphicFramePr>
        <p:xfrm>
          <a:off x="4700411" y="3474639"/>
          <a:ext cx="914400" cy="771525"/>
        </p:xfrm>
        <a:graphic>
          <a:graphicData uri="http://schemas.openxmlformats.org/presentationml/2006/ole">
            <mc:AlternateContent xmlns:mc="http://schemas.openxmlformats.org/markup-compatibility/2006">
              <mc:Choice xmlns:v="urn:schemas-microsoft-com:vml" Requires="v">
                <p:oleObj spid="_x0000_s213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700411" y="3474639"/>
                        <a:ext cx="914400" cy="771525"/>
                      </a:xfrm>
                      <a:prstGeom prst="rect">
                        <a:avLst/>
                      </a:prstGeom>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117" y="1442156"/>
            <a:ext cx="2857500" cy="1600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900" y="1470378"/>
            <a:ext cx="2857500" cy="1600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4408488"/>
            <a:ext cx="285750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856" y="4416955"/>
            <a:ext cx="2857500" cy="1600200"/>
          </a:xfrm>
          <a:prstGeom prst="rect">
            <a:avLst/>
          </a:prstGeom>
        </p:spPr>
      </p:pic>
    </p:spTree>
    <p:extLst>
      <p:ext uri="{BB962C8B-B14F-4D97-AF65-F5344CB8AC3E}">
        <p14:creationId xmlns:p14="http://schemas.microsoft.com/office/powerpoint/2010/main" val="19392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066800"/>
            <a:ext cx="5257800" cy="747490"/>
          </a:xfrm>
        </p:spPr>
        <p:txBody>
          <a:bodyPr/>
          <a:lstStyle/>
          <a:p>
            <a:r>
              <a:rPr lang="en-US" dirty="0" smtClean="0"/>
              <a:t>               </a:t>
            </a:r>
            <a:r>
              <a:rPr lang="en-US" dirty="0" err="1" smtClean="0">
                <a:solidFill>
                  <a:srgbClr val="00B0F0"/>
                </a:solidFill>
              </a:rPr>
              <a:t>একক</a:t>
            </a:r>
            <a:r>
              <a:rPr lang="en-US" dirty="0" smtClean="0"/>
              <a:t> </a:t>
            </a:r>
            <a:r>
              <a:rPr lang="en-US" dirty="0" err="1" smtClean="0">
                <a:solidFill>
                  <a:srgbClr val="00B0F0"/>
                </a:solidFill>
              </a:rPr>
              <a:t>কাজ</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a:xfrm>
            <a:off x="1600200" y="2133600"/>
            <a:ext cx="6591985" cy="3777622"/>
          </a:xfrm>
        </p:spPr>
        <p:txBody>
          <a:bodyPr/>
          <a:lstStyle/>
          <a:p>
            <a:r>
              <a:rPr lang="en-US" sz="3200" dirty="0" smtClean="0"/>
              <a:t>১)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এর</a:t>
            </a:r>
            <a:r>
              <a:rPr lang="en-US" sz="3200" dirty="0" smtClean="0"/>
              <a:t>  </a:t>
            </a:r>
            <a:r>
              <a:rPr lang="en-US" sz="3200" dirty="0" err="1" smtClean="0"/>
              <a:t>জীবনি</a:t>
            </a:r>
            <a:r>
              <a:rPr lang="en-US" sz="3200" dirty="0" smtClean="0"/>
              <a:t>  </a:t>
            </a:r>
            <a:r>
              <a:rPr lang="en-US" sz="3200" dirty="0" err="1" smtClean="0"/>
              <a:t>সংক্ষেপে</a:t>
            </a:r>
            <a:r>
              <a:rPr lang="en-US" sz="3200" dirty="0" smtClean="0"/>
              <a:t> </a:t>
            </a:r>
            <a:r>
              <a:rPr lang="en-US" sz="3200" dirty="0" err="1" smtClean="0"/>
              <a:t>লিখ</a:t>
            </a:r>
            <a:r>
              <a:rPr lang="en-US" sz="3200" dirty="0" smtClean="0"/>
              <a:t> ।</a:t>
            </a:r>
          </a:p>
          <a:p>
            <a:r>
              <a:rPr lang="en-US" sz="3200" dirty="0" smtClean="0"/>
              <a:t>২)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ক্রীড়াচক্র</a:t>
            </a:r>
            <a:r>
              <a:rPr lang="en-US" sz="3200" dirty="0" smtClean="0"/>
              <a:t> </a:t>
            </a:r>
            <a:r>
              <a:rPr lang="en-US" sz="3200" dirty="0" err="1" smtClean="0"/>
              <a:t>সম্পর্কে</a:t>
            </a:r>
            <a:r>
              <a:rPr lang="en-US" sz="3200" dirty="0" smtClean="0"/>
              <a:t> </a:t>
            </a:r>
            <a:r>
              <a:rPr lang="en-US" sz="3200" dirty="0" err="1" smtClean="0"/>
              <a:t>সংক্ষেপে</a:t>
            </a:r>
            <a:r>
              <a:rPr lang="en-US" sz="3200" dirty="0" smtClean="0"/>
              <a:t> </a:t>
            </a:r>
            <a:r>
              <a:rPr lang="en-US" sz="3200" dirty="0" err="1" smtClean="0"/>
              <a:t>লিখ</a:t>
            </a:r>
            <a:r>
              <a:rPr lang="en-US" sz="3200" dirty="0"/>
              <a:t> </a:t>
            </a:r>
            <a:r>
              <a:rPr lang="en-US" sz="3200" dirty="0" smtClean="0"/>
              <a:t>।</a:t>
            </a:r>
            <a:endParaRPr lang="en-US" sz="3200" dirty="0"/>
          </a:p>
        </p:txBody>
      </p:sp>
    </p:spTree>
    <p:extLst>
      <p:ext uri="{BB962C8B-B14F-4D97-AF65-F5344CB8AC3E}">
        <p14:creationId xmlns:p14="http://schemas.microsoft.com/office/powerpoint/2010/main" val="37880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6589199" cy="671290"/>
          </a:xfrm>
        </p:spPr>
        <p:txBody>
          <a:bodyPr/>
          <a:lstStyle/>
          <a:p>
            <a:r>
              <a:rPr lang="en-US" dirty="0" smtClean="0"/>
              <a:t>                  </a:t>
            </a:r>
            <a:r>
              <a:rPr lang="en-US" dirty="0" err="1" smtClean="0">
                <a:solidFill>
                  <a:srgbClr val="00B0F0"/>
                </a:solidFill>
              </a:rPr>
              <a:t>জোড়ায়</a:t>
            </a:r>
            <a:r>
              <a:rPr lang="en-US" dirty="0" smtClean="0">
                <a:solidFill>
                  <a:srgbClr val="00B0F0"/>
                </a:solidFill>
              </a:rPr>
              <a:t>  </a:t>
            </a:r>
            <a:r>
              <a:rPr lang="en-US" dirty="0" err="1" smtClean="0">
                <a:solidFill>
                  <a:srgbClr val="00B0F0"/>
                </a:solidFill>
              </a:rPr>
              <a:t>কাজ</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a:xfrm>
            <a:off x="1219200" y="2209800"/>
            <a:ext cx="7543800" cy="2939422"/>
          </a:xfrm>
        </p:spPr>
        <p:txBody>
          <a:bodyPr>
            <a:normAutofit/>
          </a:bodyPr>
          <a:lstStyle/>
          <a:p>
            <a:r>
              <a:rPr lang="en-US" sz="3200" dirty="0" smtClean="0"/>
              <a:t>১) </a:t>
            </a:r>
            <a:r>
              <a:rPr lang="en-US" sz="3200" dirty="0" err="1" smtClean="0"/>
              <a:t>শিক্ষায়</a:t>
            </a:r>
            <a:r>
              <a:rPr lang="en-US" sz="3200" dirty="0" smtClean="0"/>
              <a:t>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ডিজিটাল</a:t>
            </a:r>
            <a:r>
              <a:rPr lang="en-US" sz="3200" dirty="0" smtClean="0"/>
              <a:t> </a:t>
            </a:r>
            <a:r>
              <a:rPr lang="en-US" sz="3200" dirty="0" err="1" smtClean="0"/>
              <a:t>ল্যাব</a:t>
            </a:r>
            <a:r>
              <a:rPr lang="en-US" sz="3200" dirty="0" smtClean="0"/>
              <a:t> </a:t>
            </a:r>
            <a:r>
              <a:rPr lang="en-US" sz="3200" dirty="0" err="1" smtClean="0"/>
              <a:t>এর</a:t>
            </a:r>
            <a:r>
              <a:rPr lang="en-US" sz="3200" dirty="0" smtClean="0"/>
              <a:t> </a:t>
            </a:r>
            <a:r>
              <a:rPr lang="en-US" sz="3200" dirty="0" err="1" smtClean="0"/>
              <a:t>গুরুত্ব</a:t>
            </a:r>
            <a:r>
              <a:rPr lang="en-US" sz="3200" dirty="0" smtClean="0"/>
              <a:t> </a:t>
            </a:r>
            <a:r>
              <a:rPr lang="en-US" sz="3200" dirty="0" err="1" smtClean="0"/>
              <a:t>লিখ</a:t>
            </a:r>
            <a:r>
              <a:rPr lang="en-US" sz="3200" dirty="0" smtClean="0"/>
              <a:t>  ।</a:t>
            </a:r>
          </a:p>
          <a:p>
            <a:r>
              <a:rPr lang="en-US" sz="3200" dirty="0" smtClean="0"/>
              <a:t>২)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ডিজিটাল</a:t>
            </a:r>
            <a:r>
              <a:rPr lang="en-US" sz="3200" dirty="0" smtClean="0"/>
              <a:t> </a:t>
            </a:r>
            <a:r>
              <a:rPr lang="en-US" sz="3200" dirty="0" err="1" smtClean="0"/>
              <a:t>ল্যাব</a:t>
            </a:r>
            <a:r>
              <a:rPr lang="en-US" sz="3200" dirty="0" smtClean="0"/>
              <a:t> </a:t>
            </a:r>
            <a:r>
              <a:rPr lang="en-US" sz="3200" dirty="0" err="1" smtClean="0"/>
              <a:t>ব্যবহার</a:t>
            </a:r>
            <a:r>
              <a:rPr lang="en-US" sz="3200" dirty="0" smtClean="0"/>
              <a:t> </a:t>
            </a:r>
            <a:r>
              <a:rPr lang="en-US" sz="3200" dirty="0" err="1" smtClean="0"/>
              <a:t>করে</a:t>
            </a:r>
            <a:r>
              <a:rPr lang="en-US" sz="3200" dirty="0" smtClean="0"/>
              <a:t> </a:t>
            </a:r>
            <a:r>
              <a:rPr lang="en-US" sz="3200" dirty="0" err="1" smtClean="0"/>
              <a:t>বিদেশের</a:t>
            </a:r>
            <a:r>
              <a:rPr lang="en-US" sz="3200" dirty="0" smtClean="0"/>
              <a:t>  </a:t>
            </a:r>
            <a:r>
              <a:rPr lang="en-US" sz="3200" dirty="0" err="1" smtClean="0"/>
              <a:t>বিদ্যালয়ের</a:t>
            </a:r>
            <a:r>
              <a:rPr lang="en-US" sz="3200" dirty="0" smtClean="0"/>
              <a:t>  </a:t>
            </a:r>
            <a:r>
              <a:rPr lang="en-US" sz="3200" dirty="0" err="1" smtClean="0"/>
              <a:t>সাথে</a:t>
            </a:r>
            <a:r>
              <a:rPr lang="en-US" sz="3200" dirty="0" smtClean="0"/>
              <a:t>  </a:t>
            </a:r>
            <a:r>
              <a:rPr lang="en-US" sz="3200" dirty="0" err="1" smtClean="0"/>
              <a:t>অনলাইন</a:t>
            </a:r>
            <a:r>
              <a:rPr lang="en-US" sz="3200" dirty="0" smtClean="0"/>
              <a:t>  </a:t>
            </a:r>
            <a:r>
              <a:rPr lang="en-US" sz="3200" dirty="0" err="1" smtClean="0"/>
              <a:t>ক্লাসের</a:t>
            </a:r>
            <a:r>
              <a:rPr lang="en-US" sz="3200" dirty="0" smtClean="0"/>
              <a:t>  </a:t>
            </a:r>
            <a:r>
              <a:rPr lang="en-US" sz="3200" dirty="0" err="1" smtClean="0"/>
              <a:t>সুবিধাসমূহ</a:t>
            </a:r>
            <a:r>
              <a:rPr lang="en-US" sz="3200" dirty="0" smtClean="0"/>
              <a:t> </a:t>
            </a:r>
            <a:r>
              <a:rPr lang="en-US" sz="3200" dirty="0" err="1" smtClean="0"/>
              <a:t>লিখ</a:t>
            </a:r>
            <a:r>
              <a:rPr lang="en-US" sz="3200" dirty="0" smtClean="0"/>
              <a:t> ।  </a:t>
            </a:r>
            <a:endParaRPr lang="en-US" sz="3200" dirty="0"/>
          </a:p>
        </p:txBody>
      </p:sp>
    </p:spTree>
    <p:extLst>
      <p:ext uri="{BB962C8B-B14F-4D97-AF65-F5344CB8AC3E}">
        <p14:creationId xmlns:p14="http://schemas.microsoft.com/office/powerpoint/2010/main" val="23044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838200"/>
            <a:ext cx="4267201" cy="595090"/>
          </a:xfrm>
        </p:spPr>
        <p:txBody>
          <a:bodyPr>
            <a:normAutofit fontScale="90000"/>
          </a:bodyPr>
          <a:lstStyle/>
          <a:p>
            <a:r>
              <a:rPr lang="en-US" dirty="0" smtClean="0"/>
              <a:t>              </a:t>
            </a:r>
            <a:r>
              <a:rPr lang="en-US" sz="4900" dirty="0" err="1" smtClean="0">
                <a:solidFill>
                  <a:srgbClr val="00B0F0"/>
                </a:solidFill>
              </a:rPr>
              <a:t>দলীয়</a:t>
            </a:r>
            <a:r>
              <a:rPr lang="en-US" sz="4900" dirty="0" smtClean="0">
                <a:solidFill>
                  <a:srgbClr val="00B0F0"/>
                </a:solidFill>
              </a:rPr>
              <a:t> </a:t>
            </a:r>
            <a:r>
              <a:rPr lang="en-US" sz="4900" dirty="0" err="1" smtClean="0">
                <a:solidFill>
                  <a:srgbClr val="00B0F0"/>
                </a:solidFill>
              </a:rPr>
              <a:t>কাজ</a:t>
            </a:r>
            <a:endParaRPr lang="en-US" sz="4900" dirty="0">
              <a:solidFill>
                <a:srgbClr val="00B0F0"/>
              </a:solidFill>
            </a:endParaRPr>
          </a:p>
        </p:txBody>
      </p:sp>
      <p:sp>
        <p:nvSpPr>
          <p:cNvPr id="3" name="Content Placeholder 2"/>
          <p:cNvSpPr>
            <a:spLocks noGrp="1"/>
          </p:cNvSpPr>
          <p:nvPr>
            <p:ph idx="1"/>
          </p:nvPr>
        </p:nvSpPr>
        <p:spPr>
          <a:xfrm>
            <a:off x="762000" y="2133600"/>
            <a:ext cx="8077200" cy="1447800"/>
          </a:xfrm>
        </p:spPr>
        <p:txBody>
          <a:bodyPr>
            <a:normAutofit/>
          </a:bodyPr>
          <a:lstStyle/>
          <a:p>
            <a:r>
              <a:rPr lang="en-US" sz="3200" dirty="0" smtClean="0"/>
              <a:t>১)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ডিজিটাল</a:t>
            </a:r>
            <a:r>
              <a:rPr lang="en-US" sz="3200" dirty="0" smtClean="0"/>
              <a:t> </a:t>
            </a:r>
            <a:r>
              <a:rPr lang="en-US" sz="3200" dirty="0" err="1" smtClean="0"/>
              <a:t>ল্যাব</a:t>
            </a:r>
            <a:r>
              <a:rPr lang="en-US" sz="3200" dirty="0" smtClean="0"/>
              <a:t> </a:t>
            </a:r>
            <a:r>
              <a:rPr lang="en-US" sz="3200" dirty="0" err="1" smtClean="0"/>
              <a:t>এর</a:t>
            </a:r>
            <a:r>
              <a:rPr lang="en-US" sz="3200" dirty="0" smtClean="0"/>
              <a:t> </a:t>
            </a:r>
            <a:r>
              <a:rPr lang="en-US" sz="3200" dirty="0" err="1" smtClean="0"/>
              <a:t>অর্থনৈতিক</a:t>
            </a:r>
            <a:r>
              <a:rPr lang="en-US" sz="3200" dirty="0" smtClean="0"/>
              <a:t> </a:t>
            </a:r>
            <a:r>
              <a:rPr lang="en-US" sz="3200" dirty="0" err="1" smtClean="0"/>
              <a:t>গুরুত্ব</a:t>
            </a:r>
            <a:r>
              <a:rPr lang="en-US" sz="3200" dirty="0" smtClean="0"/>
              <a:t> </a:t>
            </a:r>
            <a:r>
              <a:rPr lang="en-US" sz="3200" dirty="0" err="1" smtClean="0"/>
              <a:t>লিখ</a:t>
            </a:r>
            <a:r>
              <a:rPr lang="en-US" sz="3200" dirty="0" smtClean="0"/>
              <a:t> ।</a:t>
            </a:r>
          </a:p>
          <a:p>
            <a:r>
              <a:rPr lang="en-US" sz="3200" dirty="0" smtClean="0"/>
              <a:t>২) </a:t>
            </a:r>
            <a:r>
              <a:rPr lang="en-US" sz="3200" dirty="0" err="1" smtClean="0"/>
              <a:t>শেখ</a:t>
            </a:r>
            <a:r>
              <a:rPr lang="en-US" sz="3200" dirty="0" smtClean="0"/>
              <a:t> </a:t>
            </a:r>
            <a:r>
              <a:rPr lang="en-US" sz="3200" dirty="0" err="1" smtClean="0"/>
              <a:t>রাসেল</a:t>
            </a:r>
            <a:r>
              <a:rPr lang="en-US" sz="3200" dirty="0" smtClean="0"/>
              <a:t> </a:t>
            </a:r>
            <a:r>
              <a:rPr lang="en-US" sz="3200" dirty="0" err="1" smtClean="0"/>
              <a:t>ডিজিটাল</a:t>
            </a:r>
            <a:r>
              <a:rPr lang="en-US" sz="3200" dirty="0" smtClean="0"/>
              <a:t> </a:t>
            </a:r>
            <a:r>
              <a:rPr lang="en-US" sz="3200" dirty="0" err="1" smtClean="0"/>
              <a:t>ল্যাব</a:t>
            </a:r>
            <a:r>
              <a:rPr lang="en-US" sz="3200" dirty="0"/>
              <a:t> </a:t>
            </a:r>
            <a:r>
              <a:rPr lang="en-US" sz="3200" dirty="0" err="1" smtClean="0"/>
              <a:t>এর</a:t>
            </a:r>
            <a:r>
              <a:rPr lang="en-US" sz="3200" dirty="0" smtClean="0"/>
              <a:t> </a:t>
            </a:r>
            <a:r>
              <a:rPr lang="en-US" sz="3200" dirty="0" err="1" smtClean="0"/>
              <a:t>সুবিধাসমূহ</a:t>
            </a:r>
            <a:r>
              <a:rPr lang="en-US" sz="3200" dirty="0" smtClean="0"/>
              <a:t> </a:t>
            </a:r>
            <a:r>
              <a:rPr lang="en-US" sz="3200" dirty="0" err="1" smtClean="0"/>
              <a:t>লিখ</a:t>
            </a:r>
            <a:r>
              <a:rPr lang="en-US" sz="3200" dirty="0" smtClean="0"/>
              <a:t> ।</a:t>
            </a:r>
          </a:p>
          <a:p>
            <a:pPr marL="0" indent="0">
              <a:buNone/>
            </a:pPr>
            <a:endParaRPr lang="en-US" sz="3200" dirty="0"/>
          </a:p>
        </p:txBody>
      </p:sp>
    </p:spTree>
    <p:extLst>
      <p:ext uri="{BB962C8B-B14F-4D97-AF65-F5344CB8AC3E}">
        <p14:creationId xmlns:p14="http://schemas.microsoft.com/office/powerpoint/2010/main" val="2114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0600"/>
            <a:ext cx="6589199" cy="1280890"/>
          </a:xfrm>
        </p:spPr>
        <p:txBody>
          <a:bodyPr/>
          <a:lstStyle/>
          <a:p>
            <a:r>
              <a:rPr lang="en-US" dirty="0"/>
              <a:t> </a:t>
            </a:r>
            <a:r>
              <a:rPr lang="en-US" dirty="0" smtClean="0"/>
              <a:t>                 </a:t>
            </a:r>
            <a:r>
              <a:rPr lang="en-US" dirty="0" err="1" smtClean="0">
                <a:solidFill>
                  <a:srgbClr val="00B050"/>
                </a:solidFill>
              </a:rPr>
              <a:t>বাড়ির</a:t>
            </a:r>
            <a:r>
              <a:rPr lang="en-US" dirty="0" smtClean="0">
                <a:solidFill>
                  <a:srgbClr val="00B050"/>
                </a:solidFill>
              </a:rPr>
              <a:t> </a:t>
            </a:r>
            <a:r>
              <a:rPr lang="en-US" dirty="0" err="1" smtClean="0">
                <a:solidFill>
                  <a:srgbClr val="00B050"/>
                </a:solidFill>
              </a:rPr>
              <a:t>কাজ</a:t>
            </a:r>
            <a:endParaRPr lang="en-US" dirty="0">
              <a:solidFill>
                <a:srgbClr val="00B050"/>
              </a:solidFill>
            </a:endParaRPr>
          </a:p>
        </p:txBody>
      </p:sp>
      <p:sp>
        <p:nvSpPr>
          <p:cNvPr id="3" name="Content Placeholder 2"/>
          <p:cNvSpPr>
            <a:spLocks noGrp="1"/>
          </p:cNvSpPr>
          <p:nvPr>
            <p:ph idx="1"/>
          </p:nvPr>
        </p:nvSpPr>
        <p:spPr>
          <a:xfrm>
            <a:off x="1447801" y="2133600"/>
            <a:ext cx="7086600" cy="1752600"/>
          </a:xfrm>
        </p:spPr>
        <p:txBody>
          <a:bodyPr/>
          <a:lstStyle/>
          <a:p>
            <a:r>
              <a:rPr lang="en-US" sz="3200" dirty="0" smtClean="0"/>
              <a:t>১) </a:t>
            </a:r>
            <a:r>
              <a:rPr lang="en-US" sz="3200" dirty="0" err="1" smtClean="0"/>
              <a:t>শেখ</a:t>
            </a:r>
            <a:r>
              <a:rPr lang="en-US" sz="3200" dirty="0" smtClean="0"/>
              <a:t> </a:t>
            </a:r>
            <a:r>
              <a:rPr lang="en-US" sz="3200" dirty="0" err="1" smtClean="0"/>
              <a:t>রাসেলকে</a:t>
            </a:r>
            <a:r>
              <a:rPr lang="en-US" sz="3200" dirty="0" smtClean="0"/>
              <a:t> </a:t>
            </a:r>
            <a:r>
              <a:rPr lang="en-US" sz="3200" dirty="0" err="1" smtClean="0"/>
              <a:t>নিয়ে</a:t>
            </a:r>
            <a:r>
              <a:rPr lang="en-US" sz="3200" dirty="0" smtClean="0"/>
              <a:t> </a:t>
            </a:r>
            <a:r>
              <a:rPr lang="en-US" sz="3200" dirty="0" err="1" smtClean="0"/>
              <a:t>ভিডিওচিত্রটি</a:t>
            </a:r>
            <a:r>
              <a:rPr lang="en-US" sz="3200" dirty="0" smtClean="0"/>
              <a:t>  </a:t>
            </a:r>
            <a:r>
              <a:rPr lang="en-US" sz="3200" dirty="0" err="1" smtClean="0"/>
              <a:t>দেখে</a:t>
            </a:r>
            <a:r>
              <a:rPr lang="en-US" sz="3200" dirty="0" smtClean="0"/>
              <a:t> </a:t>
            </a:r>
            <a:r>
              <a:rPr lang="en-US" sz="3200" dirty="0" err="1" smtClean="0"/>
              <a:t>তুমি</a:t>
            </a:r>
            <a:r>
              <a:rPr lang="en-US" sz="3200" dirty="0" smtClean="0"/>
              <a:t> </a:t>
            </a:r>
            <a:r>
              <a:rPr lang="en-US" sz="3200" dirty="0" err="1" smtClean="0"/>
              <a:t>কি</a:t>
            </a:r>
            <a:r>
              <a:rPr lang="en-US" sz="3200" dirty="0" smtClean="0"/>
              <a:t>  </a:t>
            </a:r>
            <a:r>
              <a:rPr lang="en-US" sz="3200" dirty="0" err="1" smtClean="0"/>
              <a:t>শিখতে</a:t>
            </a:r>
            <a:r>
              <a:rPr lang="en-US" sz="3200" dirty="0" smtClean="0"/>
              <a:t> ও </a:t>
            </a:r>
            <a:r>
              <a:rPr lang="en-US" sz="3200" dirty="0" err="1" smtClean="0"/>
              <a:t>জানতে</a:t>
            </a:r>
            <a:r>
              <a:rPr lang="en-US" sz="3200" dirty="0" smtClean="0"/>
              <a:t> </a:t>
            </a:r>
            <a:r>
              <a:rPr lang="en-US" sz="3200" dirty="0" err="1" smtClean="0"/>
              <a:t>পারলে</a:t>
            </a:r>
            <a:r>
              <a:rPr lang="en-US" sz="3200" dirty="0" smtClean="0"/>
              <a:t> </a:t>
            </a:r>
            <a:r>
              <a:rPr lang="en-US" sz="3200" dirty="0" err="1" smtClean="0"/>
              <a:t>নিজের</a:t>
            </a:r>
            <a:r>
              <a:rPr lang="en-US" sz="3200" dirty="0" smtClean="0"/>
              <a:t> </a:t>
            </a:r>
            <a:r>
              <a:rPr lang="en-US" sz="3200" dirty="0" err="1" smtClean="0"/>
              <a:t>ভাষায়</a:t>
            </a:r>
            <a:r>
              <a:rPr lang="en-US" sz="3200" dirty="0" smtClean="0"/>
              <a:t> </a:t>
            </a:r>
            <a:r>
              <a:rPr lang="en-US" sz="3200" dirty="0" err="1" smtClean="0"/>
              <a:t>লিখ</a:t>
            </a:r>
            <a:r>
              <a:rPr lang="en-US" sz="3200" dirty="0" smtClean="0"/>
              <a:t> । </a:t>
            </a:r>
            <a:endParaRPr lang="en-US" sz="3200" dirty="0"/>
          </a:p>
        </p:txBody>
      </p:sp>
    </p:spTree>
    <p:extLst>
      <p:ext uri="{BB962C8B-B14F-4D97-AF65-F5344CB8AC3E}">
        <p14:creationId xmlns:p14="http://schemas.microsoft.com/office/powerpoint/2010/main" val="41873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676400"/>
            <a:ext cx="7620000" cy="923330"/>
          </a:xfrm>
          <a:prstGeom prst="rect">
            <a:avLst/>
          </a:prstGeom>
          <a:noFill/>
        </p:spPr>
        <p:txBody>
          <a:bodyPr wrap="square" rtlCol="0">
            <a:spAutoFit/>
          </a:bodyPr>
          <a:lstStyle/>
          <a:p>
            <a:r>
              <a:rPr lang="en-US" sz="5400" b="1" dirty="0" smtClean="0">
                <a:solidFill>
                  <a:srgbClr val="C00000"/>
                </a:solidFill>
                <a:latin typeface="NikoshBAN" pitchFamily="2" charset="0"/>
                <a:cs typeface="NikoshBAN" pitchFamily="2" charset="0"/>
              </a:rPr>
              <a:t>  </a:t>
            </a:r>
            <a:r>
              <a:rPr lang="en-US" sz="5400" b="1" dirty="0" err="1" smtClean="0">
                <a:solidFill>
                  <a:srgbClr val="C00000"/>
                </a:solidFill>
                <a:latin typeface="NikoshBAN" pitchFamily="2" charset="0"/>
                <a:cs typeface="NikoshBAN" pitchFamily="2" charset="0"/>
              </a:rPr>
              <a:t>তথ্য</a:t>
            </a:r>
            <a:r>
              <a:rPr lang="en-US" sz="5400" b="1" dirty="0" smtClean="0">
                <a:solidFill>
                  <a:srgbClr val="C00000"/>
                </a:solidFill>
                <a:latin typeface="NikoshBAN" pitchFamily="2" charset="0"/>
                <a:cs typeface="NikoshBAN" pitchFamily="2" charset="0"/>
              </a:rPr>
              <a:t> ও </a:t>
            </a:r>
            <a:r>
              <a:rPr lang="en-US" sz="5400" b="1" dirty="0" err="1" smtClean="0">
                <a:solidFill>
                  <a:srgbClr val="C00000"/>
                </a:solidFill>
                <a:latin typeface="NikoshBAN" pitchFamily="2" charset="0"/>
                <a:cs typeface="NikoshBAN" pitchFamily="2" charset="0"/>
              </a:rPr>
              <a:t>যোগাযোগ</a:t>
            </a:r>
            <a:r>
              <a:rPr lang="en-US" sz="5400" b="1" dirty="0" smtClean="0">
                <a:solidFill>
                  <a:srgbClr val="C00000"/>
                </a:solidFill>
                <a:latin typeface="NikoshBAN" pitchFamily="2" charset="0"/>
                <a:cs typeface="NikoshBAN" pitchFamily="2" charset="0"/>
              </a:rPr>
              <a:t> </a:t>
            </a:r>
            <a:r>
              <a:rPr lang="en-US" sz="5400" b="1" dirty="0" err="1" smtClean="0">
                <a:solidFill>
                  <a:srgbClr val="C00000"/>
                </a:solidFill>
                <a:latin typeface="NikoshBAN" pitchFamily="2" charset="0"/>
                <a:cs typeface="NikoshBAN" pitchFamily="2" charset="0"/>
              </a:rPr>
              <a:t>প্রযুক্তি</a:t>
            </a:r>
            <a:endParaRPr lang="en-US" sz="5400" b="1" dirty="0">
              <a:solidFill>
                <a:srgbClr val="C00000"/>
              </a:solidFill>
              <a:latin typeface="NikoshBAN" pitchFamily="2" charset="0"/>
              <a:cs typeface="NikoshBAN" pitchFamily="2" charset="0"/>
            </a:endParaRPr>
          </a:p>
        </p:txBody>
      </p:sp>
      <p:sp>
        <p:nvSpPr>
          <p:cNvPr id="3" name="TextBox 2"/>
          <p:cNvSpPr txBox="1"/>
          <p:nvPr/>
        </p:nvSpPr>
        <p:spPr>
          <a:xfrm>
            <a:off x="1752600" y="3048000"/>
            <a:ext cx="6324600" cy="923330"/>
          </a:xfrm>
          <a:prstGeom prst="rect">
            <a:avLst/>
          </a:prstGeom>
          <a:noFill/>
        </p:spPr>
        <p:txBody>
          <a:bodyPr wrap="square" rtlCol="0">
            <a:spAutoFit/>
          </a:bodyPr>
          <a:lstStyle/>
          <a:p>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নবম</a:t>
            </a:r>
            <a:r>
              <a:rPr lang="en-US" sz="5400" dirty="0" smtClean="0">
                <a:solidFill>
                  <a:srgbClr val="00B050"/>
                </a:solidFill>
                <a:latin typeface="NikoshBAN" pitchFamily="2" charset="0"/>
                <a:cs typeface="NikoshBAN" pitchFamily="2" charset="0"/>
              </a:rPr>
              <a:t> ও </a:t>
            </a:r>
            <a:r>
              <a:rPr lang="en-US" sz="5400" dirty="0" err="1" smtClean="0">
                <a:solidFill>
                  <a:srgbClr val="00B050"/>
                </a:solidFill>
                <a:latin typeface="NikoshBAN" pitchFamily="2" charset="0"/>
                <a:cs typeface="NikoshBAN" pitchFamily="2" charset="0"/>
              </a:rPr>
              <a:t>দশম</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শ্রেণি</a:t>
            </a:r>
            <a:endParaRPr lang="en-US" sz="5400" dirty="0">
              <a:solidFill>
                <a:srgbClr val="00B050"/>
              </a:solidFill>
              <a:latin typeface="NikoshBAN" pitchFamily="2" charset="0"/>
              <a:cs typeface="NikoshBAN" pitchFamily="2" charset="0"/>
            </a:endParaRPr>
          </a:p>
        </p:txBody>
      </p:sp>
      <p:sp>
        <p:nvSpPr>
          <p:cNvPr id="4" name="TextBox 3"/>
          <p:cNvSpPr txBox="1"/>
          <p:nvPr/>
        </p:nvSpPr>
        <p:spPr>
          <a:xfrm>
            <a:off x="2819400" y="4419600"/>
            <a:ext cx="3962400" cy="830997"/>
          </a:xfrm>
          <a:prstGeom prst="rect">
            <a:avLst/>
          </a:prstGeom>
          <a:noFill/>
        </p:spPr>
        <p:txBody>
          <a:bodyPr wrap="square" rtlCol="0">
            <a:spAutoFit/>
          </a:bodyPr>
          <a:lstStyle/>
          <a:p>
            <a:r>
              <a:rPr lang="en-US" sz="4800" dirty="0" err="1" smtClean="0">
                <a:solidFill>
                  <a:srgbClr val="0070C0"/>
                </a:solidFill>
                <a:latin typeface="NikoshBAN" pitchFamily="2" charset="0"/>
                <a:cs typeface="NikoshBAN" pitchFamily="2" charset="0"/>
              </a:rPr>
              <a:t>সময়ঃ</a:t>
            </a:r>
            <a:r>
              <a:rPr lang="en-US" sz="4800" dirty="0" smtClean="0">
                <a:solidFill>
                  <a:srgbClr val="0070C0"/>
                </a:solidFill>
                <a:latin typeface="NikoshBAN" pitchFamily="2" charset="0"/>
                <a:cs typeface="NikoshBAN" pitchFamily="2" charset="0"/>
              </a:rPr>
              <a:t> ৪০ </a:t>
            </a:r>
            <a:r>
              <a:rPr lang="en-US" sz="4800" dirty="0" err="1" smtClean="0">
                <a:solidFill>
                  <a:srgbClr val="0070C0"/>
                </a:solidFill>
                <a:latin typeface="NikoshBAN" pitchFamily="2" charset="0"/>
                <a:cs typeface="NikoshBAN" pitchFamily="2" charset="0"/>
              </a:rPr>
              <a:t>মিনিট</a:t>
            </a:r>
            <a:r>
              <a:rPr lang="en-US" sz="4800" dirty="0" smtClean="0">
                <a:solidFill>
                  <a:srgbClr val="0070C0"/>
                </a:solidFill>
                <a:latin typeface="NikoshBAN" pitchFamily="2" charset="0"/>
                <a:cs typeface="NikoshBAN" pitchFamily="2" charset="0"/>
              </a:rPr>
              <a:t> </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118998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shem\Pictures\New folder\7CA69NYM3CAFMUCGDCAGFWOTUCA33UZAOCATHXK4BCAQAEUZCCAQB50SVCAWL0VEYCA2DIMMICA28GHG1CA175892CAUWBFEMCAMFD095CAQXQ4O5CASN16HLCAKLLUM0CA06E10SCAGDRHW9CAE6N4XD.jpg"/>
          <p:cNvPicPr>
            <a:picLocks noChangeAspect="1" noChangeArrowheads="1"/>
          </p:cNvPicPr>
          <p:nvPr/>
        </p:nvPicPr>
        <p:blipFill>
          <a:blip r:embed="rId2"/>
          <a:srcRect/>
          <a:stretch>
            <a:fillRect/>
          </a:stretch>
        </p:blipFill>
        <p:spPr bwMode="auto">
          <a:xfrm>
            <a:off x="990600" y="599744"/>
            <a:ext cx="4648200" cy="3743656"/>
          </a:xfrm>
          <a:prstGeom prst="rect">
            <a:avLst/>
          </a:prstGeom>
          <a:noFill/>
        </p:spPr>
      </p:pic>
      <p:sp>
        <p:nvSpPr>
          <p:cNvPr id="4" name="Donut 3"/>
          <p:cNvSpPr/>
          <p:nvPr/>
        </p:nvSpPr>
        <p:spPr>
          <a:xfrm>
            <a:off x="685800" y="4337756"/>
            <a:ext cx="8305800" cy="1981200"/>
          </a:xfrm>
          <a:prstGeom prst="don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কন্টেন</a:t>
            </a:r>
            <a:r>
              <a:rPr lang="en-US" sz="7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দেখার</a:t>
            </a:r>
            <a:r>
              <a:rPr lang="en-US" sz="7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জন্য</a:t>
            </a:r>
            <a:r>
              <a:rPr lang="en-US" sz="7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7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72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55" y="599745"/>
            <a:ext cx="3273778" cy="3743656"/>
          </a:xfrm>
          <a:prstGeom prst="rect">
            <a:avLst/>
          </a:prstGeom>
        </p:spPr>
      </p:pic>
    </p:spTree>
    <p:extLst>
      <p:ext uri="{BB962C8B-B14F-4D97-AF65-F5344CB8AC3E}">
        <p14:creationId xmlns:p14="http://schemas.microsoft.com/office/powerpoint/2010/main" val="4684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4">
                                            <p:txEl>
                                              <p:pRg st="0" end="0"/>
                                            </p:txEl>
                                          </p:spTgt>
                                        </p:tgtEl>
                                        <p:attrNameLst>
                                          <p:attrName>style.color</p:attrName>
                                        </p:attrNameLst>
                                      </p:cBhvr>
                                      <p:by>
                                        <p:hsl h="-7200000" s="0" l="0"/>
                                      </p:by>
                                    </p:animClr>
                                    <p:animClr clrSpc="hsl" dir="cw">
                                      <p:cBhvr>
                                        <p:cTn id="7" dur="500" fill="hold"/>
                                        <p:tgtEl>
                                          <p:spTgt spid="4">
                                            <p:txEl>
                                              <p:pRg st="0" end="0"/>
                                            </p:txEl>
                                          </p:spTgt>
                                        </p:tgtEl>
                                        <p:attrNameLst>
                                          <p:attrName>fillcolor</p:attrName>
                                        </p:attrNameLst>
                                      </p:cBhvr>
                                      <p:by>
                                        <p:hsl h="-7200000" s="0" l="0"/>
                                      </p:by>
                                    </p:animClr>
                                    <p:animClr clrSpc="hsl" dir="cw">
                                      <p:cBhvr>
                                        <p:cTn id="8" dur="500" fill="hold"/>
                                        <p:tgtEl>
                                          <p:spTgt spid="4">
                                            <p:txEl>
                                              <p:pRg st="0" end="0"/>
                                            </p:txEl>
                                          </p:spTgt>
                                        </p:tgtEl>
                                        <p:attrNameLst>
                                          <p:attrName>stroke.color</p:attrName>
                                        </p:attrNameLst>
                                      </p:cBhvr>
                                      <p:by>
                                        <p:hsl h="-7200000" s="0" l="0"/>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2438400" cy="533400"/>
          </a:xfrm>
        </p:spPr>
        <p:txBody>
          <a:bodyPr>
            <a:normAutofit fontScale="90000"/>
          </a:bodyPr>
          <a:lstStyle/>
          <a:p>
            <a:r>
              <a:rPr lang="en-US" dirty="0" err="1" smtClean="0">
                <a:solidFill>
                  <a:srgbClr val="FF0000"/>
                </a:solidFill>
              </a:rPr>
              <a:t>ছবিগুলো</a:t>
            </a:r>
            <a:r>
              <a:rPr lang="en-US" dirty="0" smtClean="0">
                <a:solidFill>
                  <a:srgbClr val="FF0000"/>
                </a:solidFill>
              </a:rPr>
              <a:t> </a:t>
            </a:r>
            <a:r>
              <a:rPr lang="en-US" dirty="0" err="1" smtClean="0">
                <a:solidFill>
                  <a:srgbClr val="FF0000"/>
                </a:solidFill>
              </a:rPr>
              <a:t>দেখি</a:t>
            </a:r>
            <a:r>
              <a:rPr lang="en-US" dirty="0" smtClean="0">
                <a:solidFill>
                  <a:srgbClr val="FF0000"/>
                </a:solidFill>
              </a:rPr>
              <a:t> -</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600075"/>
            <a:ext cx="7620000" cy="320992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4450" y="3505200"/>
            <a:ext cx="7677150" cy="3276600"/>
          </a:xfrm>
        </p:spPr>
      </p:pic>
    </p:spTree>
    <p:extLst>
      <p:ext uri="{BB962C8B-B14F-4D97-AF65-F5344CB8AC3E}">
        <p14:creationId xmlns:p14="http://schemas.microsoft.com/office/powerpoint/2010/main" val="18702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422" y="762000"/>
            <a:ext cx="32766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800100"/>
            <a:ext cx="3276600" cy="2438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657600"/>
            <a:ext cx="3276600" cy="3048000"/>
          </a:xfrm>
          <a:prstGeom prst="rect">
            <a:avLst/>
          </a:prstGeom>
        </p:spPr>
      </p:pic>
      <p:sp>
        <p:nvSpPr>
          <p:cNvPr id="5" name="TextBox 4"/>
          <p:cNvSpPr txBox="1"/>
          <p:nvPr/>
        </p:nvSpPr>
        <p:spPr>
          <a:xfrm>
            <a:off x="4038600" y="152400"/>
            <a:ext cx="2667000" cy="584775"/>
          </a:xfrm>
          <a:prstGeom prst="rect">
            <a:avLst/>
          </a:prstGeom>
          <a:noFill/>
        </p:spPr>
        <p:txBody>
          <a:bodyPr wrap="square" rtlCol="0">
            <a:spAutoFit/>
          </a:bodyPr>
          <a:lstStyle/>
          <a:p>
            <a:r>
              <a:rPr lang="en-US" sz="3200" dirty="0" smtClean="0"/>
              <a:t>  </a:t>
            </a:r>
            <a:r>
              <a:rPr lang="en-US" sz="3200" dirty="0" err="1" smtClean="0"/>
              <a:t>ছবিগুলো</a:t>
            </a:r>
            <a:r>
              <a:rPr lang="en-US" sz="3200" dirty="0" smtClean="0"/>
              <a:t>  </a:t>
            </a:r>
            <a:r>
              <a:rPr lang="en-US" sz="3200" dirty="0" err="1" smtClean="0"/>
              <a:t>দেখি</a:t>
            </a:r>
            <a:r>
              <a:rPr lang="en-US" sz="3200" dirty="0" smtClean="0"/>
              <a:t> </a:t>
            </a:r>
            <a:endParaRPr lang="en-US" sz="3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100" y="3657600"/>
            <a:ext cx="3238500" cy="3048000"/>
          </a:xfrm>
          <a:prstGeom prst="rect">
            <a:avLst/>
          </a:prstGeom>
        </p:spPr>
      </p:pic>
    </p:spTree>
    <p:extLst>
      <p:ext uri="{BB962C8B-B14F-4D97-AF65-F5344CB8AC3E}">
        <p14:creationId xmlns:p14="http://schemas.microsoft.com/office/powerpoint/2010/main" val="4235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825" y="2015490"/>
            <a:ext cx="7421375" cy="3013710"/>
          </a:xfrm>
        </p:spPr>
        <p:txBody>
          <a:bodyPr>
            <a:noAutofit/>
          </a:bodyPr>
          <a:lstStyle/>
          <a:p>
            <a:r>
              <a:rPr lang="en-US" sz="3200" dirty="0" smtClean="0">
                <a:latin typeface="NikoshBAN"/>
              </a:rPr>
              <a:t>( </a:t>
            </a:r>
            <a:r>
              <a:rPr lang="en-US" sz="3200" dirty="0" err="1" smtClean="0">
                <a:latin typeface="NikoshBAN"/>
              </a:rPr>
              <a:t>গণপ্রজাতন্ত্রী</a:t>
            </a:r>
            <a:r>
              <a:rPr lang="en-US" sz="3200" dirty="0" smtClean="0">
                <a:latin typeface="NikoshBAN"/>
              </a:rPr>
              <a:t> </a:t>
            </a:r>
            <a:r>
              <a:rPr lang="en-US" sz="3200" dirty="0" err="1" smtClean="0">
                <a:latin typeface="NikoshBAN"/>
              </a:rPr>
              <a:t>বাংলাদেশ</a:t>
            </a:r>
            <a:r>
              <a:rPr lang="en-US" sz="3200" dirty="0" smtClean="0">
                <a:latin typeface="NikoshBAN"/>
              </a:rPr>
              <a:t> </a:t>
            </a:r>
            <a:r>
              <a:rPr lang="en-US" sz="3200" dirty="0" err="1" smtClean="0">
                <a:latin typeface="NikoshBAN"/>
              </a:rPr>
              <a:t>সরকারের</a:t>
            </a:r>
            <a:r>
              <a:rPr lang="en-US" sz="3200" dirty="0" smtClean="0">
                <a:latin typeface="NikoshBAN"/>
              </a:rPr>
              <a:t> </a:t>
            </a:r>
            <a:r>
              <a:rPr lang="en-US" sz="3200" dirty="0" err="1" smtClean="0">
                <a:latin typeface="NikoshBAN"/>
              </a:rPr>
              <a:t>তথ্য</a:t>
            </a:r>
            <a:r>
              <a:rPr lang="en-US" sz="3200" dirty="0" smtClean="0">
                <a:latin typeface="NikoshBAN"/>
              </a:rPr>
              <a:t> ও </a:t>
            </a:r>
            <a:r>
              <a:rPr lang="en-US" sz="3200" dirty="0" err="1" smtClean="0">
                <a:latin typeface="NikoshBAN"/>
              </a:rPr>
              <a:t>যোগাযোগ</a:t>
            </a:r>
            <a:r>
              <a:rPr lang="en-US" sz="3200" dirty="0" smtClean="0">
                <a:latin typeface="NikoshBAN"/>
              </a:rPr>
              <a:t> </a:t>
            </a:r>
            <a:r>
              <a:rPr lang="en-US" sz="3200" dirty="0" err="1" smtClean="0">
                <a:latin typeface="NikoshBAN"/>
              </a:rPr>
              <a:t>প্রযুক্তি</a:t>
            </a:r>
            <a:r>
              <a:rPr lang="en-US" sz="3200" dirty="0" smtClean="0">
                <a:latin typeface="NikoshBAN"/>
              </a:rPr>
              <a:t>  </a:t>
            </a:r>
            <a:r>
              <a:rPr lang="en-US" sz="3200" dirty="0" err="1" smtClean="0">
                <a:latin typeface="NikoshBAN"/>
              </a:rPr>
              <a:t>মন্ত্রণালয়</a:t>
            </a:r>
            <a:r>
              <a:rPr lang="en-US" sz="3200" dirty="0" smtClean="0">
                <a:latin typeface="NikoshBAN"/>
              </a:rPr>
              <a:t>  </a:t>
            </a:r>
            <a:r>
              <a:rPr lang="en-US" sz="3200" dirty="0" err="1" smtClean="0">
                <a:latin typeface="NikoshBAN"/>
              </a:rPr>
              <a:t>কর্তৃক</a:t>
            </a:r>
            <a:r>
              <a:rPr lang="en-US" sz="3200" dirty="0" smtClean="0">
                <a:latin typeface="NikoshBAN"/>
              </a:rPr>
              <a:t>  </a:t>
            </a:r>
            <a:r>
              <a:rPr lang="en-US" sz="3200" dirty="0" err="1" smtClean="0">
                <a:latin typeface="NikoshBAN"/>
              </a:rPr>
              <a:t>স্থাপিত</a:t>
            </a:r>
            <a:r>
              <a:rPr lang="en-US" sz="3200" dirty="0" smtClean="0">
                <a:latin typeface="NikoshBAN"/>
              </a:rPr>
              <a:t> )</a:t>
            </a:r>
            <a:br>
              <a:rPr lang="en-US" sz="3200" dirty="0" smtClean="0">
                <a:latin typeface="NikoshBAN"/>
              </a:rPr>
            </a:br>
            <a:r>
              <a:rPr lang="en-US" sz="3200" dirty="0" smtClean="0">
                <a:latin typeface="NikoshBAN"/>
              </a:rPr>
              <a:t>               </a:t>
            </a:r>
            <a:r>
              <a:rPr lang="en-US" sz="3200" dirty="0" err="1" smtClean="0">
                <a:latin typeface="NikoshBAN"/>
              </a:rPr>
              <a:t>শ্রেণি</a:t>
            </a:r>
            <a:r>
              <a:rPr lang="en-US" sz="3200" dirty="0" smtClean="0">
                <a:latin typeface="NikoshBAN"/>
              </a:rPr>
              <a:t> – </a:t>
            </a:r>
            <a:r>
              <a:rPr lang="en-US" sz="3200" dirty="0" err="1" smtClean="0">
                <a:latin typeface="NikoshBAN"/>
              </a:rPr>
              <a:t>নবম</a:t>
            </a:r>
            <a:r>
              <a:rPr lang="en-US" sz="3200" dirty="0" smtClean="0">
                <a:latin typeface="NikoshBAN"/>
              </a:rPr>
              <a:t> ও </a:t>
            </a:r>
            <a:r>
              <a:rPr lang="en-US" sz="3200" dirty="0" err="1" smtClean="0">
                <a:latin typeface="NikoshBAN"/>
              </a:rPr>
              <a:t>দশম</a:t>
            </a:r>
            <a:r>
              <a:rPr lang="en-US" sz="3200" dirty="0" smtClean="0">
                <a:latin typeface="NikoshBAN"/>
              </a:rPr>
              <a:t> </a:t>
            </a:r>
            <a:r>
              <a:rPr lang="en-US" sz="3200" dirty="0" err="1" smtClean="0">
                <a:latin typeface="NikoshBAN"/>
              </a:rPr>
              <a:t>শ্রেণি</a:t>
            </a:r>
            <a:r>
              <a:rPr lang="en-US" sz="3200" dirty="0" smtClean="0">
                <a:latin typeface="NikoshBAN"/>
              </a:rPr>
              <a:t> </a:t>
            </a:r>
            <a:endParaRPr lang="en-US" sz="3200" dirty="0">
              <a:latin typeface="NikoshBAN"/>
            </a:endParaRPr>
          </a:p>
        </p:txBody>
      </p:sp>
      <p:sp>
        <p:nvSpPr>
          <p:cNvPr id="3" name="Content Placeholder 2"/>
          <p:cNvSpPr>
            <a:spLocks noGrp="1"/>
          </p:cNvSpPr>
          <p:nvPr>
            <p:ph idx="1"/>
          </p:nvPr>
        </p:nvSpPr>
        <p:spPr>
          <a:xfrm>
            <a:off x="2895600" y="1447800"/>
            <a:ext cx="4458385" cy="533400"/>
          </a:xfrm>
        </p:spPr>
        <p:txBody>
          <a:bodyPr>
            <a:normAutofit fontScale="25000" lnSpcReduction="20000"/>
          </a:bodyPr>
          <a:lstStyle/>
          <a:p>
            <a:pPr marL="0" indent="0">
              <a:buNone/>
            </a:pPr>
            <a:r>
              <a:rPr lang="en-US" dirty="0" smtClean="0"/>
              <a:t>    </a:t>
            </a:r>
            <a:r>
              <a:rPr lang="en-US" sz="12800" b="1" dirty="0" err="1" smtClean="0">
                <a:latin typeface="NikoshBAN"/>
              </a:rPr>
              <a:t>শেখ</a:t>
            </a:r>
            <a:r>
              <a:rPr lang="en-US" sz="12800" b="1" dirty="0" smtClean="0">
                <a:latin typeface="NikoshBAN"/>
              </a:rPr>
              <a:t>  </a:t>
            </a:r>
            <a:r>
              <a:rPr lang="en-US" sz="12800" b="1" dirty="0" err="1" smtClean="0">
                <a:latin typeface="NikoshBAN"/>
              </a:rPr>
              <a:t>রাসেল</a:t>
            </a:r>
            <a:r>
              <a:rPr lang="en-US" sz="12800" b="1" dirty="0" smtClean="0">
                <a:latin typeface="NikoshBAN"/>
              </a:rPr>
              <a:t> </a:t>
            </a:r>
            <a:r>
              <a:rPr lang="en-US" sz="12800" b="1" dirty="0" err="1" smtClean="0">
                <a:latin typeface="NikoshBAN"/>
              </a:rPr>
              <a:t>ডিজিটাল</a:t>
            </a:r>
            <a:r>
              <a:rPr lang="en-US" sz="12800" b="1" dirty="0" smtClean="0">
                <a:latin typeface="NikoshBAN"/>
              </a:rPr>
              <a:t> </a:t>
            </a:r>
            <a:r>
              <a:rPr lang="en-US" sz="12800" b="1" dirty="0" err="1" smtClean="0">
                <a:latin typeface="NikoshBAN"/>
              </a:rPr>
              <a:t>ল্যাব</a:t>
            </a:r>
            <a:endParaRPr lang="en-US" sz="12800" dirty="0" smtClean="0">
              <a:latin typeface="NikoshBAN"/>
            </a:endParaRPr>
          </a:p>
          <a:p>
            <a:pPr marL="0" indent="0">
              <a:buNone/>
            </a:pPr>
            <a:r>
              <a:rPr lang="en-US" sz="2400" dirty="0">
                <a:latin typeface="NikoshBAN"/>
              </a:rPr>
              <a:t> </a:t>
            </a:r>
            <a:r>
              <a:rPr lang="en-US" sz="2400" dirty="0" smtClean="0">
                <a:latin typeface="NikoshBAN"/>
              </a:rPr>
              <a:t>  </a:t>
            </a:r>
          </a:p>
        </p:txBody>
      </p:sp>
      <p:sp>
        <p:nvSpPr>
          <p:cNvPr id="5" name="TextBox 4"/>
          <p:cNvSpPr txBox="1"/>
          <p:nvPr/>
        </p:nvSpPr>
        <p:spPr>
          <a:xfrm>
            <a:off x="2209800" y="685800"/>
            <a:ext cx="5562600" cy="584775"/>
          </a:xfrm>
          <a:prstGeom prst="rect">
            <a:avLst/>
          </a:prstGeom>
          <a:noFill/>
        </p:spPr>
        <p:txBody>
          <a:bodyPr wrap="square" rtlCol="0">
            <a:spAutoFit/>
          </a:bodyPr>
          <a:lstStyle/>
          <a:p>
            <a:r>
              <a:rPr lang="en-US" dirty="0" smtClean="0"/>
              <a:t>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শিরোনাম</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05200"/>
            <a:ext cx="7086599" cy="2895600"/>
          </a:xfrm>
          <a:prstGeom prst="rect">
            <a:avLst/>
          </a:prstGeom>
        </p:spPr>
      </p:pic>
      <p:pic>
        <p:nvPicPr>
          <p:cNvPr id="7" name="Picture 2" descr="C:\Users\Sibam Pariyal\Desktop\shikh Has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825" y="4236983"/>
            <a:ext cx="1500353" cy="792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ibam Pariyal\Desktop\shikh Has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092" y="4225694"/>
            <a:ext cx="1500353" cy="79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81000"/>
            <a:ext cx="57150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err="1" smtClean="0">
                <a:latin typeface="NikoshBAN" pitchFamily="2" charset="0"/>
                <a:cs typeface="NikoshBAN" pitchFamily="2" charset="0"/>
              </a:rPr>
              <a:t>শিখন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ফল</a:t>
            </a:r>
            <a:endParaRPr lang="en-US" sz="5400" dirty="0">
              <a:latin typeface="NikoshBAN" pitchFamily="2" charset="0"/>
              <a:cs typeface="NikoshBAN" pitchFamily="2" charset="0"/>
            </a:endParaRPr>
          </a:p>
        </p:txBody>
      </p:sp>
      <p:sp>
        <p:nvSpPr>
          <p:cNvPr id="3" name="TextBox 2"/>
          <p:cNvSpPr txBox="1"/>
          <p:nvPr/>
        </p:nvSpPr>
        <p:spPr>
          <a:xfrm>
            <a:off x="685800" y="2642175"/>
            <a:ext cx="8229600" cy="2677656"/>
          </a:xfrm>
          <a:prstGeom prst="rect">
            <a:avLst/>
          </a:prstGeom>
          <a:noFill/>
        </p:spPr>
        <p:txBody>
          <a:bodyPr wrap="square" rtlCol="0">
            <a:spAutoFit/>
          </a:bodyPr>
          <a:lstStyle/>
          <a:p>
            <a:r>
              <a:rPr lang="en-US" sz="2800" b="1" dirty="0" smtClean="0">
                <a:latin typeface="NikoshBAN" pitchFamily="2" charset="0"/>
                <a:cs typeface="NikoshBAN" pitchFamily="2" charset="0"/>
              </a:rPr>
              <a:t>১. </a:t>
            </a:r>
            <a:r>
              <a:rPr lang="en-US" sz="2800" b="1" dirty="0" err="1" smtClean="0">
                <a:latin typeface="NikoshBAN" pitchFamily="2" charset="0"/>
                <a:cs typeface="NikoshBAN" pitchFamily="2" charset="0"/>
              </a:rPr>
              <a:t>শেখ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জীবনি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বর্ণনা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en-US" sz="2800" b="1" dirty="0" smtClean="0">
                <a:latin typeface="NikoshBAN" pitchFamily="2" charset="0"/>
                <a:cs typeface="NikoshBAN" pitchFamily="2" charset="0"/>
              </a:rPr>
              <a:t>।</a:t>
            </a:r>
          </a:p>
          <a:p>
            <a:r>
              <a:rPr lang="en-US" sz="2800" b="1" dirty="0" smtClean="0">
                <a:latin typeface="NikoshBAN" pitchFamily="2" charset="0"/>
                <a:cs typeface="NikoshBAN" pitchFamily="2" charset="0"/>
              </a:rPr>
              <a:t>২. </a:t>
            </a:r>
            <a:r>
              <a:rPr lang="en-US" sz="2800" b="1" dirty="0" err="1" smtClean="0">
                <a:latin typeface="NikoshBAN" pitchFamily="2" charset="0"/>
                <a:cs typeface="NikoshBAN" pitchFamily="2" charset="0"/>
              </a:rPr>
              <a:t>শেখ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ডিজিটাল</a:t>
            </a:r>
            <a:r>
              <a:rPr lang="en-US" sz="2800" b="1" dirty="0" smtClean="0">
                <a:latin typeface="NikoshBAN" pitchFamily="2" charset="0"/>
                <a:cs typeface="NikoshBAN" pitchFamily="2" charset="0"/>
              </a:rPr>
              <a:t> </a:t>
            </a:r>
            <a:r>
              <a:rPr lang="en-US" sz="2800" b="1" dirty="0">
                <a:latin typeface="NikoshBAN" pitchFamily="2" charset="0"/>
                <a:cs typeface="NikoshBAN" pitchFamily="2" charset="0"/>
              </a:rPr>
              <a:t> </a:t>
            </a:r>
            <a:r>
              <a:rPr lang="en-US" sz="2800" b="1" dirty="0" err="1" smtClean="0">
                <a:latin typeface="NikoshBAN" pitchFamily="2" charset="0"/>
                <a:cs typeface="NikoshBAN" pitchFamily="2" charset="0"/>
              </a:rPr>
              <a:t>ল্যাব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গুরুত্ব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en-US" sz="2800" b="1" dirty="0" smtClean="0">
                <a:latin typeface="NikoshBAN" pitchFamily="2" charset="0"/>
                <a:cs typeface="NikoshBAN" pitchFamily="2" charset="0"/>
              </a:rPr>
              <a:t>। </a:t>
            </a:r>
          </a:p>
          <a:p>
            <a:r>
              <a:rPr lang="en-US" sz="2800" b="1" dirty="0" smtClean="0">
                <a:latin typeface="NikoshBAN" pitchFamily="2" charset="0"/>
                <a:cs typeface="NikoshBAN" pitchFamily="2" charset="0"/>
              </a:rPr>
              <a:t>৩. </a:t>
            </a:r>
            <a:r>
              <a:rPr lang="en-US" sz="2800" b="1" dirty="0" err="1" smtClean="0">
                <a:latin typeface="NikoshBAN" pitchFamily="2" charset="0"/>
                <a:cs typeface="NikoshBAN" pitchFamily="2" charset="0"/>
              </a:rPr>
              <a:t>শিক্ষাক্ষেত্রে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ডিজিটাল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ল্যাব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ভূমিকা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en-US" sz="2800" b="1" dirty="0" smtClean="0">
                <a:latin typeface="NikoshBAN" pitchFamily="2" charset="0"/>
                <a:cs typeface="NikoshBAN" pitchFamily="2" charset="0"/>
              </a:rPr>
              <a:t>। </a:t>
            </a:r>
          </a:p>
          <a:p>
            <a:r>
              <a:rPr lang="en-US" sz="2800" b="1" dirty="0" smtClean="0">
                <a:latin typeface="NikoshBAN" pitchFamily="2" charset="0"/>
                <a:cs typeface="NikoshBAN" pitchFamily="2" charset="0"/>
              </a:rPr>
              <a:t>৪. </a:t>
            </a:r>
            <a:r>
              <a:rPr lang="en-US" sz="2800" b="1" dirty="0" err="1" smtClean="0">
                <a:latin typeface="NikoshBAN" pitchFamily="2" charset="0"/>
                <a:cs typeface="NikoshBAN" pitchFamily="2" charset="0"/>
              </a:rPr>
              <a:t>শেখ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ডিজিটাল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ল্যাব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সুবিধা</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সমূহ</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বর্ণনা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en-US" sz="2800" b="1" dirty="0" smtClean="0">
                <a:latin typeface="NikoshBAN" pitchFamily="2" charset="0"/>
                <a:cs typeface="NikoshBAN" pitchFamily="2" charset="0"/>
              </a:rPr>
              <a:t> । </a:t>
            </a:r>
          </a:p>
          <a:p>
            <a:r>
              <a:rPr lang="en-US" sz="2800" b="1" dirty="0">
                <a:latin typeface="NikoshBAN" pitchFamily="2" charset="0"/>
                <a:cs typeface="NikoshBAN" pitchFamily="2" charset="0"/>
              </a:rPr>
              <a:t>5</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রাসেল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ডিজিটাল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ল্যাব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অর্থনৈতিক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গুরুত্ব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ব্যাখা</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a:t>
            </a:r>
            <a:r>
              <a:rPr lang="en-US" sz="2800" b="1" dirty="0" smtClean="0">
                <a:latin typeface="NikoshBAN" pitchFamily="2" charset="0"/>
                <a:cs typeface="NikoshBAN" pitchFamily="2" charset="0"/>
              </a:rPr>
              <a:t>। </a:t>
            </a:r>
          </a:p>
        </p:txBody>
      </p:sp>
      <p:sp>
        <p:nvSpPr>
          <p:cNvPr id="4" name="TextBox 3"/>
          <p:cNvSpPr txBox="1"/>
          <p:nvPr/>
        </p:nvSpPr>
        <p:spPr>
          <a:xfrm>
            <a:off x="762000" y="2057400"/>
            <a:ext cx="7543800" cy="584775"/>
          </a:xfrm>
          <a:prstGeom prst="rect">
            <a:avLst/>
          </a:prstGeom>
          <a:noFill/>
        </p:spPr>
        <p:txBody>
          <a:bodyPr wrap="square" rtlCol="0">
            <a:spAutoFit/>
          </a:bodyPr>
          <a:lstStyle/>
          <a:p>
            <a:r>
              <a:rPr lang="en-US" sz="3200" b="1" dirty="0" err="1" smtClean="0"/>
              <a:t>পাঠশেষে</a:t>
            </a:r>
            <a:r>
              <a:rPr lang="en-US" sz="3200" b="1" dirty="0" smtClean="0"/>
              <a:t> </a:t>
            </a:r>
            <a:r>
              <a:rPr lang="en-US" sz="3200" b="1" dirty="0" err="1" smtClean="0"/>
              <a:t>শিক্ষার্থীরা</a:t>
            </a:r>
            <a:r>
              <a:rPr lang="en-US" sz="3200" b="1" dirty="0" smtClean="0"/>
              <a:t> -</a:t>
            </a:r>
            <a:endParaRPr lang="en-US" sz="3200" b="1" dirty="0"/>
          </a:p>
        </p:txBody>
      </p:sp>
    </p:spTree>
    <p:extLst>
      <p:ext uri="{BB962C8B-B14F-4D97-AF65-F5344CB8AC3E}">
        <p14:creationId xmlns:p14="http://schemas.microsoft.com/office/powerpoint/2010/main" val="415978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4607999" cy="671290"/>
          </a:xfrm>
        </p:spPr>
        <p:txBody>
          <a:bodyPr/>
          <a:lstStyle/>
          <a:p>
            <a:r>
              <a:rPr lang="en-US" dirty="0" err="1" smtClean="0">
                <a:solidFill>
                  <a:srgbClr val="FF0000"/>
                </a:solidFill>
                <a:latin typeface="NikoshBAN" panose="02000000000000000000" pitchFamily="2" charset="0"/>
                <a:cs typeface="NikoshBAN" panose="02000000000000000000" pitchFamily="2" charset="0"/>
              </a:rPr>
              <a:t>শেখ</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রাসেলের</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সংক্ষিপ্ত</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জীবনি</a:t>
            </a:r>
            <a:r>
              <a:rPr lang="en-US" dirty="0" smtClean="0">
                <a:solidFill>
                  <a:srgbClr val="FF0000"/>
                </a:solidFill>
                <a:latin typeface="NikoshBAN" panose="02000000000000000000" pitchFamily="2" charset="0"/>
                <a:cs typeface="NikoshBAN" panose="02000000000000000000" pitchFamily="2" charset="0"/>
              </a:rPr>
              <a:t> :</a:t>
            </a:r>
            <a:endParaRPr lang="en-US" dirty="0">
              <a:solidFill>
                <a:srgbClr val="FF0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21030" y="3200400"/>
            <a:ext cx="8229600" cy="2620963"/>
          </a:xfrm>
        </p:spPr>
        <p:txBody>
          <a:bodyPr>
            <a:noAutofit/>
          </a:bodyPr>
          <a:lstStyle/>
          <a:p>
            <a:pPr marL="0" indent="0">
              <a:buNone/>
            </a:pPr>
            <a:endParaRPr lang="en-US" sz="2400" dirty="0" smtClean="0"/>
          </a:p>
          <a:p>
            <a:pPr marL="0" indent="0">
              <a:buNone/>
            </a:pPr>
            <a:endParaRPr lang="en-US" sz="2400" dirty="0"/>
          </a:p>
          <a:p>
            <a:pPr marL="0" indent="0" algn="just">
              <a:buNone/>
            </a:pPr>
            <a:r>
              <a:rPr lang="en-US" sz="2400" dirty="0" err="1" smtClean="0"/>
              <a:t>শেখ</a:t>
            </a:r>
            <a:r>
              <a:rPr lang="en-US" sz="2400" dirty="0" smtClean="0"/>
              <a:t>  </a:t>
            </a:r>
            <a:r>
              <a:rPr lang="en-US" sz="2400" dirty="0" err="1" smtClean="0"/>
              <a:t>রাসেল</a:t>
            </a:r>
            <a:r>
              <a:rPr lang="en-US" sz="2400" dirty="0" smtClean="0"/>
              <a:t>  </a:t>
            </a:r>
            <a:r>
              <a:rPr lang="en-US" sz="2400" dirty="0" err="1" smtClean="0"/>
              <a:t>তৎকালী</a:t>
            </a:r>
            <a:r>
              <a:rPr lang="en-US" sz="2400" dirty="0" smtClean="0"/>
              <a:t>  </a:t>
            </a:r>
            <a:r>
              <a:rPr lang="en-US" sz="2400" dirty="0" err="1" smtClean="0"/>
              <a:t>পূর্ব</a:t>
            </a:r>
            <a:r>
              <a:rPr lang="en-US" sz="2400" dirty="0" smtClean="0"/>
              <a:t>  </a:t>
            </a:r>
            <a:r>
              <a:rPr lang="en-US" sz="2400" dirty="0" err="1" smtClean="0"/>
              <a:t>পাকিস্তানের</a:t>
            </a:r>
            <a:r>
              <a:rPr lang="en-US" sz="2400" dirty="0" smtClean="0"/>
              <a:t>  </a:t>
            </a:r>
            <a:r>
              <a:rPr lang="en-US" sz="2400" dirty="0" err="1" smtClean="0"/>
              <a:t>ঢাকা</a:t>
            </a:r>
            <a:r>
              <a:rPr lang="en-US" sz="2400" dirty="0" smtClean="0"/>
              <a:t>  </a:t>
            </a:r>
            <a:r>
              <a:rPr lang="en-US" sz="2400" dirty="0" err="1" smtClean="0"/>
              <a:t>অঞ্চলের</a:t>
            </a:r>
            <a:r>
              <a:rPr lang="en-US" sz="2400" dirty="0" smtClean="0"/>
              <a:t>  </a:t>
            </a:r>
            <a:r>
              <a:rPr lang="en-US" sz="2400" dirty="0" err="1" smtClean="0"/>
              <a:t>ধানমন্ডিতে</a:t>
            </a:r>
            <a:r>
              <a:rPr lang="en-US" sz="2400" dirty="0" smtClean="0"/>
              <a:t> ৩২ </a:t>
            </a:r>
            <a:r>
              <a:rPr lang="en-US" sz="2400" dirty="0" err="1" smtClean="0"/>
              <a:t>নং</a:t>
            </a:r>
            <a:r>
              <a:rPr lang="en-US" sz="2400" dirty="0" smtClean="0"/>
              <a:t>  </a:t>
            </a:r>
            <a:r>
              <a:rPr lang="en-US" sz="2400" dirty="0" err="1" smtClean="0"/>
              <a:t>নম্বর</a:t>
            </a:r>
            <a:r>
              <a:rPr lang="en-US" sz="2400" dirty="0" smtClean="0"/>
              <a:t>  </a:t>
            </a:r>
            <a:r>
              <a:rPr lang="en-US" sz="2400" dirty="0" err="1" smtClean="0"/>
              <a:t>বঙ্গবন্ধু</a:t>
            </a:r>
            <a:r>
              <a:rPr lang="en-US" sz="2400" dirty="0" smtClean="0"/>
              <a:t>  </a:t>
            </a:r>
            <a:r>
              <a:rPr lang="en-US" sz="2400" dirty="0" err="1" smtClean="0"/>
              <a:t>ভবনে</a:t>
            </a:r>
            <a:r>
              <a:rPr lang="en-US" sz="2400" dirty="0" smtClean="0"/>
              <a:t>  ১৮ </a:t>
            </a:r>
            <a:r>
              <a:rPr lang="en-US" sz="2400" dirty="0" err="1" smtClean="0"/>
              <a:t>অক্টোবর</a:t>
            </a:r>
            <a:r>
              <a:rPr lang="en-US" sz="2400" dirty="0" smtClean="0"/>
              <a:t>, ১৯৬৪ </a:t>
            </a:r>
            <a:r>
              <a:rPr lang="en-US" sz="2400" dirty="0" err="1" smtClean="0"/>
              <a:t>সালে</a:t>
            </a:r>
            <a:r>
              <a:rPr lang="en-US" sz="2400" dirty="0" smtClean="0"/>
              <a:t>  </a:t>
            </a:r>
            <a:r>
              <a:rPr lang="en-US" sz="2400" dirty="0" err="1" smtClean="0"/>
              <a:t>জন্মগ্রহণ</a:t>
            </a:r>
            <a:r>
              <a:rPr lang="en-US" sz="2400" dirty="0" smtClean="0"/>
              <a:t>  </a:t>
            </a:r>
            <a:r>
              <a:rPr lang="en-US" sz="2400" dirty="0" err="1" smtClean="0"/>
              <a:t>করেন</a:t>
            </a:r>
            <a:r>
              <a:rPr lang="en-US" sz="2400" dirty="0" smtClean="0"/>
              <a:t>।  </a:t>
            </a:r>
            <a:r>
              <a:rPr lang="en-US" sz="2400" dirty="0" err="1" smtClean="0"/>
              <a:t>পাঁচ</a:t>
            </a:r>
            <a:r>
              <a:rPr lang="en-US" sz="2400" dirty="0" smtClean="0"/>
              <a:t> </a:t>
            </a:r>
            <a:r>
              <a:rPr lang="en-US" sz="2400" dirty="0" err="1" smtClean="0"/>
              <a:t>ভাই</a:t>
            </a:r>
            <a:r>
              <a:rPr lang="en-US" sz="2400" dirty="0" smtClean="0"/>
              <a:t>  </a:t>
            </a:r>
            <a:r>
              <a:rPr lang="en-US" sz="2400" dirty="0" err="1" smtClean="0"/>
              <a:t>বোনের</a:t>
            </a:r>
            <a:r>
              <a:rPr lang="en-US" sz="2400" dirty="0" smtClean="0"/>
              <a:t> </a:t>
            </a:r>
            <a:r>
              <a:rPr lang="en-US" sz="2400" dirty="0" err="1" smtClean="0"/>
              <a:t>মধ্যে</a:t>
            </a:r>
            <a:r>
              <a:rPr lang="en-US" sz="2400" dirty="0" smtClean="0"/>
              <a:t> </a:t>
            </a:r>
            <a:r>
              <a:rPr lang="en-US" sz="2400" dirty="0" err="1" smtClean="0"/>
              <a:t>রাসেল</a:t>
            </a:r>
            <a:r>
              <a:rPr lang="en-US" sz="2400" dirty="0" smtClean="0"/>
              <a:t> </a:t>
            </a:r>
            <a:r>
              <a:rPr lang="en-US" sz="2400" dirty="0" err="1" smtClean="0"/>
              <a:t>সর্বকনিষ্ঠ</a:t>
            </a:r>
            <a:r>
              <a:rPr lang="en-US" sz="2400" dirty="0" smtClean="0"/>
              <a:t>  ।  </a:t>
            </a:r>
            <a:r>
              <a:rPr lang="en-US" sz="2400" dirty="0" err="1" smtClean="0"/>
              <a:t>ভাই-বোনের</a:t>
            </a:r>
            <a:r>
              <a:rPr lang="en-US" sz="2400" dirty="0" smtClean="0"/>
              <a:t>  </a:t>
            </a:r>
            <a:r>
              <a:rPr lang="en-US" sz="2400" dirty="0" err="1" smtClean="0"/>
              <a:t>মধ্যে</a:t>
            </a:r>
            <a:r>
              <a:rPr lang="en-US" sz="2400" dirty="0" smtClean="0"/>
              <a:t>  </a:t>
            </a:r>
            <a:r>
              <a:rPr lang="en-US" sz="2400" dirty="0" err="1" smtClean="0"/>
              <a:t>অন্যরা</a:t>
            </a:r>
            <a:r>
              <a:rPr lang="en-US" sz="2400" dirty="0" smtClean="0"/>
              <a:t> </a:t>
            </a:r>
            <a:r>
              <a:rPr lang="en-US" sz="2400" dirty="0" err="1" smtClean="0"/>
              <a:t>হলেন</a:t>
            </a:r>
            <a:r>
              <a:rPr lang="en-US" sz="2400" dirty="0" smtClean="0"/>
              <a:t>  </a:t>
            </a:r>
            <a:r>
              <a:rPr lang="en-US" sz="2400" dirty="0" err="1" smtClean="0"/>
              <a:t>বাংলাদেশের</a:t>
            </a:r>
            <a:r>
              <a:rPr lang="en-US" sz="2400" dirty="0" smtClean="0"/>
              <a:t> </a:t>
            </a:r>
            <a:r>
              <a:rPr lang="en-US" sz="2400" dirty="0" err="1" smtClean="0"/>
              <a:t>বর্তমান</a:t>
            </a:r>
            <a:r>
              <a:rPr lang="en-US" sz="2400" dirty="0" smtClean="0"/>
              <a:t> </a:t>
            </a:r>
            <a:r>
              <a:rPr lang="en-US" sz="2400" dirty="0" err="1" smtClean="0"/>
              <a:t>প্রধানমন্ত্রী</a:t>
            </a:r>
            <a:r>
              <a:rPr lang="en-US" sz="2400" dirty="0" smtClean="0"/>
              <a:t> </a:t>
            </a:r>
            <a:r>
              <a:rPr lang="en-US" sz="2400" dirty="0" err="1" smtClean="0"/>
              <a:t>শেখ</a:t>
            </a:r>
            <a:r>
              <a:rPr lang="en-US" sz="2400" dirty="0" smtClean="0"/>
              <a:t>  </a:t>
            </a:r>
            <a:r>
              <a:rPr lang="en-US" sz="2400" dirty="0" err="1" smtClean="0"/>
              <a:t>হাসিনা</a:t>
            </a:r>
            <a:r>
              <a:rPr lang="en-US" sz="2400" dirty="0" smtClean="0"/>
              <a:t>, ১৯৭১ </a:t>
            </a:r>
            <a:r>
              <a:rPr lang="en-US" sz="2400" dirty="0" err="1" smtClean="0"/>
              <a:t>সালের</a:t>
            </a:r>
            <a:r>
              <a:rPr lang="en-US" sz="2400" dirty="0" smtClean="0"/>
              <a:t> </a:t>
            </a:r>
            <a:r>
              <a:rPr lang="en-US" sz="2400" dirty="0" err="1" smtClean="0"/>
              <a:t>স্বাধীনতা</a:t>
            </a:r>
            <a:r>
              <a:rPr lang="en-US" sz="2400" dirty="0" smtClean="0"/>
              <a:t> </a:t>
            </a:r>
            <a:r>
              <a:rPr lang="en-US" sz="2400" dirty="0" err="1" smtClean="0"/>
              <a:t>যু্দ্বে</a:t>
            </a:r>
            <a:r>
              <a:rPr lang="en-US" sz="2400" dirty="0" smtClean="0"/>
              <a:t>  </a:t>
            </a:r>
            <a:r>
              <a:rPr lang="en-US" sz="2400" dirty="0" err="1" smtClean="0"/>
              <a:t>মুক্তিবাহিনীর</a:t>
            </a:r>
            <a:r>
              <a:rPr lang="en-US" sz="2400" dirty="0" smtClean="0"/>
              <a:t>  </a:t>
            </a:r>
            <a:r>
              <a:rPr lang="en-US" sz="2400" dirty="0" err="1" smtClean="0"/>
              <a:t>অন্যতম</a:t>
            </a:r>
            <a:r>
              <a:rPr lang="en-US" sz="2400" dirty="0" smtClean="0"/>
              <a:t> </a:t>
            </a:r>
            <a:r>
              <a:rPr lang="en-US" sz="2400" dirty="0" err="1" smtClean="0"/>
              <a:t>সংগঠক</a:t>
            </a:r>
            <a:r>
              <a:rPr lang="en-US" sz="2400" dirty="0" smtClean="0"/>
              <a:t> </a:t>
            </a:r>
            <a:r>
              <a:rPr lang="en-US" sz="2400" dirty="0" err="1" smtClean="0"/>
              <a:t>শেখ</a:t>
            </a:r>
            <a:r>
              <a:rPr lang="en-US" sz="2400" dirty="0" smtClean="0"/>
              <a:t>  </a:t>
            </a:r>
            <a:r>
              <a:rPr lang="en-US" sz="2400" dirty="0" err="1" smtClean="0"/>
              <a:t>কামাল</a:t>
            </a:r>
            <a:r>
              <a:rPr lang="en-US" sz="2400" dirty="0" smtClean="0"/>
              <a:t> , </a:t>
            </a:r>
            <a:r>
              <a:rPr lang="en-US" sz="2400" dirty="0" err="1" smtClean="0"/>
              <a:t>বাংলাদেশ</a:t>
            </a:r>
            <a:r>
              <a:rPr lang="en-US" sz="2400" dirty="0" smtClean="0"/>
              <a:t>  </a:t>
            </a:r>
            <a:r>
              <a:rPr lang="en-US" sz="2400" dirty="0" err="1" smtClean="0"/>
              <a:t>সেনাবাহিনীর</a:t>
            </a:r>
            <a:r>
              <a:rPr lang="en-US" sz="2400" dirty="0" smtClean="0"/>
              <a:t> </a:t>
            </a:r>
            <a:r>
              <a:rPr lang="en-US" sz="2400" dirty="0" err="1" smtClean="0"/>
              <a:t>কর্মকর্তা</a:t>
            </a:r>
            <a:r>
              <a:rPr lang="en-US" sz="2400" dirty="0" smtClean="0"/>
              <a:t>  </a:t>
            </a:r>
            <a:r>
              <a:rPr lang="en-US" sz="2400" dirty="0" err="1" smtClean="0"/>
              <a:t>শেখ</a:t>
            </a:r>
            <a:r>
              <a:rPr lang="en-US" sz="2400" dirty="0" smtClean="0"/>
              <a:t>  </a:t>
            </a:r>
            <a:r>
              <a:rPr lang="en-US" sz="2400" dirty="0" err="1" smtClean="0"/>
              <a:t>জামাল,শেখ</a:t>
            </a:r>
            <a:r>
              <a:rPr lang="en-US" sz="2400" dirty="0" smtClean="0"/>
              <a:t>   </a:t>
            </a:r>
            <a:r>
              <a:rPr lang="en-US" sz="2400" dirty="0" err="1" smtClean="0"/>
              <a:t>হাসিনা</a:t>
            </a:r>
            <a:r>
              <a:rPr lang="en-US" sz="2400" dirty="0" smtClean="0"/>
              <a:t> । </a:t>
            </a:r>
            <a:r>
              <a:rPr lang="en-US" sz="2400" dirty="0" err="1" smtClean="0"/>
              <a:t>শেখ</a:t>
            </a:r>
            <a:r>
              <a:rPr lang="en-US" sz="2400" dirty="0" smtClean="0"/>
              <a:t>  </a:t>
            </a:r>
            <a:r>
              <a:rPr lang="en-US" sz="2400" dirty="0" err="1" smtClean="0"/>
              <a:t>রাসেল</a:t>
            </a:r>
            <a:r>
              <a:rPr lang="en-US" sz="2400" dirty="0"/>
              <a:t> </a:t>
            </a:r>
            <a:r>
              <a:rPr lang="en-US" sz="2400" dirty="0" smtClean="0"/>
              <a:t> </a:t>
            </a:r>
            <a:r>
              <a:rPr lang="en-US" sz="2400" dirty="0" err="1" smtClean="0"/>
              <a:t>ইউনিভার্সিটি</a:t>
            </a:r>
            <a:r>
              <a:rPr lang="en-US" sz="2400" dirty="0" smtClean="0"/>
              <a:t> </a:t>
            </a:r>
            <a:r>
              <a:rPr lang="en-US" sz="2400" dirty="0" err="1" smtClean="0"/>
              <a:t>ল্যাবরেটরি</a:t>
            </a:r>
            <a:r>
              <a:rPr lang="en-US" sz="2400" dirty="0" smtClean="0"/>
              <a:t> </a:t>
            </a:r>
            <a:r>
              <a:rPr lang="en-US" sz="2400" dirty="0" err="1" smtClean="0"/>
              <a:t>স্কুলের</a:t>
            </a:r>
            <a:r>
              <a:rPr lang="en-US" sz="2400" dirty="0" smtClean="0"/>
              <a:t> </a:t>
            </a:r>
            <a:r>
              <a:rPr lang="en-US" sz="2400" dirty="0" err="1" smtClean="0"/>
              <a:t>চতুর্থ</a:t>
            </a:r>
            <a:r>
              <a:rPr lang="en-US" sz="2400" dirty="0" smtClean="0"/>
              <a:t>  </a:t>
            </a:r>
            <a:r>
              <a:rPr lang="en-US" sz="2400" dirty="0" err="1" smtClean="0"/>
              <a:t>শ্রেণির</a:t>
            </a:r>
            <a:r>
              <a:rPr lang="en-US" sz="2400" dirty="0" smtClean="0"/>
              <a:t>  </a:t>
            </a:r>
            <a:r>
              <a:rPr lang="en-US" sz="2400" dirty="0" err="1" smtClean="0"/>
              <a:t>ছাত্র</a:t>
            </a:r>
            <a:r>
              <a:rPr lang="en-US" sz="2400" dirty="0" smtClean="0"/>
              <a:t>  </a:t>
            </a:r>
            <a:r>
              <a:rPr lang="en-US" sz="2400" dirty="0" err="1" smtClean="0"/>
              <a:t>ছিলেন</a:t>
            </a:r>
            <a:r>
              <a:rPr lang="en-US" sz="2400" dirty="0" smtClean="0"/>
              <a:t>।</a:t>
            </a:r>
            <a:r>
              <a:rPr lang="en-US" sz="24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 y="990600"/>
            <a:ext cx="7924800" cy="2895600"/>
          </a:xfrm>
          <a:prstGeom prst="rect">
            <a:avLst/>
          </a:prstGeom>
        </p:spPr>
      </p:pic>
    </p:spTree>
    <p:extLst>
      <p:ext uri="{BB962C8B-B14F-4D97-AF65-F5344CB8AC3E}">
        <p14:creationId xmlns:p14="http://schemas.microsoft.com/office/powerpoint/2010/main" val="29316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072640"/>
          </a:xfrm>
        </p:spPr>
        <p:txBody>
          <a:bodyPr>
            <a:noAutofit/>
          </a:bodyPr>
          <a:lstStyle/>
          <a:p>
            <a:r>
              <a:rPr lang="en-US" b="1" dirty="0">
                <a:solidFill>
                  <a:srgbClr val="FF0000"/>
                </a:solidFill>
              </a:rPr>
              <a:t/>
            </a:r>
            <a:br>
              <a:rPr lang="en-US" b="1" dirty="0">
                <a:solidFill>
                  <a:srgbClr val="FF0000"/>
                </a:solidFill>
              </a:rPr>
            </a:br>
            <a:r>
              <a:rPr lang="en-US" b="1" dirty="0">
                <a:solidFill>
                  <a:srgbClr val="FF0000"/>
                </a:solidFill>
              </a:rPr>
              <a:t> </a:t>
            </a:r>
            <a:r>
              <a:rPr lang="en-US" b="1" dirty="0" smtClean="0">
                <a:solidFill>
                  <a:srgbClr val="FF0000"/>
                </a:solidFill>
              </a:rPr>
              <a:t/>
            </a:r>
            <a:br>
              <a:rPr lang="en-US" b="1"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2590800" y="129649"/>
            <a:ext cx="3352800" cy="975251"/>
          </a:xfrm>
        </p:spPr>
        <p:txBody>
          <a:bodyPr>
            <a:normAutofit fontScale="25000" lnSpcReduction="20000"/>
          </a:bodyPr>
          <a:lstStyle/>
          <a:p>
            <a:r>
              <a:rPr lang="en-US" sz="11200" dirty="0" err="1" smtClean="0">
                <a:solidFill>
                  <a:srgbClr val="FF0000"/>
                </a:solidFill>
                <a:latin typeface="NikoshBAN"/>
              </a:rPr>
              <a:t>স্মৃতিচিহ্ন</a:t>
            </a:r>
            <a:endParaRPr lang="en-US" sz="11200" dirty="0" smtClean="0">
              <a:solidFill>
                <a:srgbClr val="FF0000"/>
              </a:solidFill>
              <a:latin typeface="NikoshBAN"/>
            </a:endParaRPr>
          </a:p>
          <a:p>
            <a:r>
              <a:rPr lang="en-US" sz="11200" dirty="0" err="1" smtClean="0">
                <a:solidFill>
                  <a:srgbClr val="FF0000"/>
                </a:solidFill>
                <a:latin typeface="NikoshBAN"/>
              </a:rPr>
              <a:t>শেখ</a:t>
            </a:r>
            <a:r>
              <a:rPr lang="en-US" sz="11200" dirty="0" smtClean="0">
                <a:solidFill>
                  <a:srgbClr val="FF0000"/>
                </a:solidFill>
                <a:latin typeface="NikoshBAN"/>
              </a:rPr>
              <a:t>  </a:t>
            </a:r>
            <a:r>
              <a:rPr lang="en-US" sz="11200" dirty="0" err="1" smtClean="0">
                <a:solidFill>
                  <a:srgbClr val="FF0000"/>
                </a:solidFill>
                <a:latin typeface="NikoshBAN"/>
              </a:rPr>
              <a:t>রাসেল</a:t>
            </a:r>
            <a:r>
              <a:rPr lang="en-US" sz="11200" dirty="0" smtClean="0">
                <a:solidFill>
                  <a:srgbClr val="FF0000"/>
                </a:solidFill>
                <a:latin typeface="NikoshBAN"/>
              </a:rPr>
              <a:t>  </a:t>
            </a:r>
            <a:r>
              <a:rPr lang="en-US" sz="11200" dirty="0" err="1" smtClean="0">
                <a:solidFill>
                  <a:srgbClr val="FF0000"/>
                </a:solidFill>
                <a:latin typeface="NikoshBAN"/>
              </a:rPr>
              <a:t>ক্রীড়া</a:t>
            </a:r>
            <a:r>
              <a:rPr lang="en-US" sz="11200" dirty="0" smtClean="0">
                <a:solidFill>
                  <a:srgbClr val="FF0000"/>
                </a:solidFill>
                <a:latin typeface="NikoshBAN"/>
              </a:rPr>
              <a:t>  </a:t>
            </a:r>
            <a:r>
              <a:rPr lang="en-US" sz="11200" dirty="0" err="1">
                <a:solidFill>
                  <a:srgbClr val="FF0000"/>
                </a:solidFill>
                <a:latin typeface="NikoshBAN"/>
              </a:rPr>
              <a:t>চক্র</a:t>
            </a:r>
            <a:r>
              <a:rPr lang="en-US" sz="11200" dirty="0">
                <a:solidFill>
                  <a:srgbClr val="FF0000"/>
                </a:solidFill>
                <a:latin typeface="NikoshBAN"/>
              </a:rPr>
              <a:t> ।</a:t>
            </a:r>
            <a:r>
              <a:rPr lang="en-US" sz="8600" dirty="0">
                <a:solidFill>
                  <a:srgbClr val="FF0000"/>
                </a:solidFill>
                <a:latin typeface="NikoshBAN"/>
              </a:rPr>
              <a:t/>
            </a:r>
            <a:br>
              <a:rPr lang="en-US" sz="8600" dirty="0">
                <a:solidFill>
                  <a:srgbClr val="FF0000"/>
                </a:solidFill>
                <a:latin typeface="NikoshBAN"/>
              </a:rPr>
            </a:br>
            <a:endParaRPr lang="en-US" sz="8600" dirty="0">
              <a:solidFill>
                <a:srgbClr val="FF0000"/>
              </a:solidFill>
              <a:latin typeface="NikoshBAN"/>
            </a:endParaRPr>
          </a:p>
          <a:p>
            <a:endParaRPr lang="en-US" dirty="0"/>
          </a:p>
        </p:txBody>
      </p:sp>
      <p:sp>
        <p:nvSpPr>
          <p:cNvPr id="4" name="Rectangle 3"/>
          <p:cNvSpPr/>
          <p:nvPr/>
        </p:nvSpPr>
        <p:spPr>
          <a:xfrm>
            <a:off x="1409699" y="3810000"/>
            <a:ext cx="7543800" cy="3970318"/>
          </a:xfrm>
          <a:prstGeom prst="rect">
            <a:avLst/>
          </a:prstGeom>
        </p:spPr>
        <p:txBody>
          <a:bodyPr wrap="square">
            <a:spAutoFit/>
          </a:bodyPr>
          <a:lstStyle/>
          <a:p>
            <a:pPr>
              <a:lnSpc>
                <a:spcPct val="150000"/>
              </a:lnSpc>
            </a:pPr>
            <a:r>
              <a:rPr lang="en-US" sz="2800" dirty="0" err="1" smtClean="0">
                <a:latin typeface="NikoshBAN"/>
              </a:rPr>
              <a:t>শেখ</a:t>
            </a:r>
            <a:r>
              <a:rPr lang="en-US" sz="2800" dirty="0" smtClean="0">
                <a:latin typeface="NikoshBAN"/>
              </a:rPr>
              <a:t> </a:t>
            </a:r>
            <a:r>
              <a:rPr lang="en-US" sz="2800" dirty="0" err="1" smtClean="0">
                <a:latin typeface="NikoshBAN"/>
              </a:rPr>
              <a:t>রাসেলের</a:t>
            </a:r>
            <a:r>
              <a:rPr lang="en-US" sz="2800" dirty="0" smtClean="0">
                <a:latin typeface="NikoshBAN"/>
              </a:rPr>
              <a:t> </a:t>
            </a:r>
            <a:r>
              <a:rPr lang="en-US" sz="2800" dirty="0" err="1" smtClean="0">
                <a:latin typeface="NikoshBAN"/>
              </a:rPr>
              <a:t>স্মৃতিকে</a:t>
            </a:r>
            <a:r>
              <a:rPr lang="en-US" sz="2800" dirty="0" smtClean="0">
                <a:latin typeface="NikoshBAN"/>
              </a:rPr>
              <a:t> </a:t>
            </a:r>
            <a:r>
              <a:rPr lang="en-US" sz="2800" dirty="0" err="1" smtClean="0">
                <a:latin typeface="NikoshBAN"/>
              </a:rPr>
              <a:t>জাগরূক</a:t>
            </a:r>
            <a:r>
              <a:rPr lang="en-US" sz="2800" dirty="0" smtClean="0">
                <a:latin typeface="NikoshBAN"/>
              </a:rPr>
              <a:t> </a:t>
            </a:r>
            <a:r>
              <a:rPr lang="en-US" sz="2800" dirty="0" err="1" smtClean="0">
                <a:latin typeface="NikoshBAN"/>
              </a:rPr>
              <a:t>রাখার</a:t>
            </a:r>
            <a:r>
              <a:rPr lang="en-US" sz="2800" dirty="0" smtClean="0">
                <a:latin typeface="NikoshBAN"/>
              </a:rPr>
              <a:t> </a:t>
            </a:r>
            <a:r>
              <a:rPr lang="en-US" sz="2800" dirty="0" err="1" smtClean="0">
                <a:latin typeface="NikoshBAN"/>
              </a:rPr>
              <a:t>জন্য</a:t>
            </a:r>
            <a:r>
              <a:rPr lang="en-US" sz="2800" dirty="0" smtClean="0">
                <a:latin typeface="NikoshBAN"/>
              </a:rPr>
              <a:t> </a:t>
            </a:r>
            <a:r>
              <a:rPr lang="en-US" sz="2800" i="1" dirty="0" err="1" smtClean="0">
                <a:latin typeface="NikoshBAN"/>
              </a:rPr>
              <a:t>শেখ</a:t>
            </a:r>
            <a:r>
              <a:rPr lang="en-US" sz="2800" i="1" dirty="0" smtClean="0">
                <a:latin typeface="NikoshBAN"/>
              </a:rPr>
              <a:t> </a:t>
            </a:r>
            <a:r>
              <a:rPr lang="en-US" sz="2800" i="1" dirty="0" err="1" smtClean="0">
                <a:latin typeface="NikoshBAN"/>
              </a:rPr>
              <a:t>রাসেল</a:t>
            </a:r>
            <a:r>
              <a:rPr lang="en-US" sz="2800" i="1" dirty="0" smtClean="0">
                <a:latin typeface="NikoshBAN"/>
              </a:rPr>
              <a:t> </a:t>
            </a:r>
            <a:r>
              <a:rPr lang="en-US" sz="2800" i="1" dirty="0" err="1" smtClean="0">
                <a:latin typeface="NikoshBAN"/>
              </a:rPr>
              <a:t>ক্রীড়া</a:t>
            </a:r>
            <a:r>
              <a:rPr lang="en-US" sz="2800" i="1" dirty="0" smtClean="0">
                <a:latin typeface="NikoshBAN"/>
              </a:rPr>
              <a:t> </a:t>
            </a:r>
            <a:r>
              <a:rPr lang="en-US" sz="2800" i="1" dirty="0" err="1" smtClean="0">
                <a:latin typeface="NikoshBAN"/>
              </a:rPr>
              <a:t>চক্র</a:t>
            </a:r>
            <a:r>
              <a:rPr lang="en-US" sz="2800" dirty="0" smtClean="0">
                <a:latin typeface="NikoshBAN"/>
              </a:rPr>
              <a:t> </a:t>
            </a:r>
            <a:r>
              <a:rPr lang="en-US" sz="2800" dirty="0" err="1" smtClean="0">
                <a:latin typeface="NikoshBAN"/>
              </a:rPr>
              <a:t>প্রতিষ্ঠা</a:t>
            </a:r>
            <a:r>
              <a:rPr lang="en-US" sz="2800" dirty="0" smtClean="0">
                <a:latin typeface="NikoshBAN"/>
              </a:rPr>
              <a:t> </a:t>
            </a:r>
            <a:r>
              <a:rPr lang="en-US" sz="2800" dirty="0" err="1" smtClean="0">
                <a:latin typeface="NikoshBAN"/>
              </a:rPr>
              <a:t>করা</a:t>
            </a:r>
            <a:r>
              <a:rPr lang="en-US" sz="2800" dirty="0" smtClean="0">
                <a:latin typeface="NikoshBAN"/>
              </a:rPr>
              <a:t> </a:t>
            </a:r>
            <a:r>
              <a:rPr lang="en-US" sz="2800" dirty="0" err="1" smtClean="0">
                <a:latin typeface="NikoshBAN"/>
              </a:rPr>
              <a:t>হয়</a:t>
            </a:r>
            <a:r>
              <a:rPr lang="en-US" sz="2800" dirty="0" smtClean="0">
                <a:latin typeface="NikoshBAN"/>
              </a:rPr>
              <a:t> । </a:t>
            </a:r>
            <a:r>
              <a:rPr lang="en-US" sz="2800" dirty="0" err="1" smtClean="0">
                <a:latin typeface="NikoshBAN"/>
              </a:rPr>
              <a:t>এটি</a:t>
            </a:r>
            <a:r>
              <a:rPr lang="en-US" sz="2800" dirty="0" smtClean="0">
                <a:latin typeface="NikoshBAN"/>
              </a:rPr>
              <a:t> </a:t>
            </a:r>
            <a:r>
              <a:rPr lang="en-US" sz="2800" dirty="0" err="1" smtClean="0">
                <a:latin typeface="NikoshBAN"/>
              </a:rPr>
              <a:t>বাংলাদেশের</a:t>
            </a:r>
            <a:r>
              <a:rPr lang="en-US" sz="2800" dirty="0" smtClean="0">
                <a:latin typeface="NikoshBAN"/>
              </a:rPr>
              <a:t> </a:t>
            </a:r>
            <a:r>
              <a:rPr lang="en-US" sz="2800" u="sng" dirty="0" err="1" smtClean="0">
                <a:latin typeface="NikoshBAN"/>
                <a:hlinkClick r:id="rId2" tooltip="বাংলাদেশ প্রিমিয়ার লীগ (ফুটবল)"/>
              </a:rPr>
              <a:t>বাংলাদেশ</a:t>
            </a:r>
            <a:r>
              <a:rPr lang="en-US" sz="2800" u="sng" dirty="0" smtClean="0">
                <a:latin typeface="NikoshBAN"/>
                <a:hlinkClick r:id="rId2" tooltip="বাংলাদেশ প্রিমিয়ার লীগ (ফুটবল)"/>
              </a:rPr>
              <a:t> </a:t>
            </a:r>
            <a:r>
              <a:rPr lang="en-US" sz="2800" u="sng" dirty="0" err="1" smtClean="0">
                <a:latin typeface="NikoshBAN"/>
                <a:hlinkClick r:id="rId2" tooltip="বাংলাদেশ প্রিমিয়ার লীগ (ফুটবল)"/>
              </a:rPr>
              <a:t>প্রিমিয়ার</a:t>
            </a:r>
            <a:r>
              <a:rPr lang="en-US" sz="2800" u="sng" dirty="0" smtClean="0">
                <a:latin typeface="NikoshBAN"/>
                <a:hlinkClick r:id="rId2" tooltip="বাংলাদেশ প্রিমিয়ার লীগ (ফুটবল)"/>
              </a:rPr>
              <a:t> </a:t>
            </a:r>
            <a:r>
              <a:rPr lang="en-US" sz="2800" u="sng" dirty="0" err="1" smtClean="0">
                <a:latin typeface="NikoshBAN"/>
                <a:hlinkClick r:id="rId2" tooltip="বাংলাদেশ প্রিমিয়ার লীগ (ফুটবল)"/>
              </a:rPr>
              <a:t>লীগ</a:t>
            </a:r>
            <a:r>
              <a:rPr lang="en-US" sz="2800" dirty="0" smtClean="0">
                <a:latin typeface="NikoshBAN"/>
              </a:rPr>
              <a:t> </a:t>
            </a:r>
            <a:r>
              <a:rPr lang="en-US" sz="2800" dirty="0" err="1">
                <a:latin typeface="NikoshBAN"/>
              </a:rPr>
              <a:t>ফুটবল</a:t>
            </a:r>
            <a:r>
              <a:rPr lang="en-US" sz="2800" dirty="0">
                <a:latin typeface="NikoshBAN"/>
              </a:rPr>
              <a:t> </a:t>
            </a:r>
            <a:r>
              <a:rPr lang="en-US" sz="2800" dirty="0" err="1">
                <a:latin typeface="NikoshBAN"/>
              </a:rPr>
              <a:t>ক্লাব</a:t>
            </a:r>
            <a:r>
              <a:rPr lang="en-US" sz="2800" dirty="0">
                <a:latin typeface="NikoshBAN"/>
              </a:rPr>
              <a:t>। ১৯৯৫ </a:t>
            </a:r>
            <a:r>
              <a:rPr lang="en-US" sz="2800" dirty="0" err="1">
                <a:latin typeface="NikoshBAN"/>
              </a:rPr>
              <a:t>সালে</a:t>
            </a:r>
            <a:r>
              <a:rPr lang="en-US" sz="2800" dirty="0">
                <a:latin typeface="NikoshBAN"/>
              </a:rPr>
              <a:t> </a:t>
            </a:r>
            <a:r>
              <a:rPr lang="en-US" sz="2800" dirty="0" err="1">
                <a:latin typeface="NikoshBAN"/>
              </a:rPr>
              <a:t>পাইওনিয়ার</a:t>
            </a:r>
            <a:r>
              <a:rPr lang="en-US" sz="2800" dirty="0">
                <a:latin typeface="NikoshBAN"/>
              </a:rPr>
              <a:t> </a:t>
            </a:r>
            <a:r>
              <a:rPr lang="en-US" sz="2800" dirty="0" err="1">
                <a:latin typeface="NikoshBAN"/>
              </a:rPr>
              <a:t>ফুটবল</a:t>
            </a:r>
            <a:r>
              <a:rPr lang="en-US" sz="2800" dirty="0">
                <a:latin typeface="NikoshBAN"/>
              </a:rPr>
              <a:t> </a:t>
            </a:r>
            <a:r>
              <a:rPr lang="en-US" sz="2800" dirty="0" err="1">
                <a:latin typeface="NikoshBAN"/>
              </a:rPr>
              <a:t>লীগে</a:t>
            </a:r>
            <a:r>
              <a:rPr lang="en-US" sz="2800" dirty="0">
                <a:latin typeface="NikoshBAN"/>
              </a:rPr>
              <a:t> </a:t>
            </a:r>
            <a:r>
              <a:rPr lang="en-US" sz="2800" dirty="0" err="1">
                <a:latin typeface="NikoshBAN"/>
              </a:rPr>
              <a:t>খেলার</a:t>
            </a:r>
            <a:r>
              <a:rPr lang="en-US" sz="2800" dirty="0">
                <a:latin typeface="NikoshBAN"/>
              </a:rPr>
              <a:t> </a:t>
            </a:r>
            <a:r>
              <a:rPr lang="en-US" sz="2800" dirty="0" err="1">
                <a:latin typeface="NikoshBAN"/>
              </a:rPr>
              <a:t>মাধ্যমে</a:t>
            </a:r>
            <a:r>
              <a:rPr lang="en-US" sz="2800" dirty="0">
                <a:latin typeface="NikoshBAN"/>
              </a:rPr>
              <a:t> </a:t>
            </a:r>
            <a:r>
              <a:rPr lang="en-US" sz="2800" dirty="0" err="1">
                <a:latin typeface="NikoshBAN"/>
              </a:rPr>
              <a:t>যাত্রা</a:t>
            </a:r>
            <a:r>
              <a:rPr lang="en-US" sz="2800" dirty="0">
                <a:latin typeface="NikoshBAN"/>
              </a:rPr>
              <a:t> </a:t>
            </a:r>
            <a:r>
              <a:rPr lang="en-US" sz="2800" dirty="0" err="1">
                <a:latin typeface="NikoshBAN"/>
              </a:rPr>
              <a:t>শুরু</a:t>
            </a:r>
            <a:r>
              <a:rPr lang="en-US" sz="2800" dirty="0">
                <a:latin typeface="NikoshBAN"/>
              </a:rPr>
              <a:t> </a:t>
            </a:r>
            <a:r>
              <a:rPr lang="en-US" sz="2800" dirty="0" err="1">
                <a:latin typeface="NikoshBAN"/>
              </a:rPr>
              <a:t>করে</a:t>
            </a:r>
            <a:r>
              <a:rPr lang="en-US" sz="2800" dirty="0">
                <a:latin typeface="NikoshBAN"/>
              </a:rPr>
              <a:t> </a:t>
            </a:r>
            <a:r>
              <a:rPr lang="en-US" sz="2800" dirty="0" err="1" smtClean="0">
                <a:latin typeface="NikoshBAN"/>
              </a:rPr>
              <a:t>ক্লাবটি</a:t>
            </a:r>
            <a:r>
              <a:rPr lang="en-US" sz="2800" dirty="0" smtClean="0">
                <a:latin typeface="NikoshBAN"/>
              </a:rPr>
              <a:t>।</a:t>
            </a:r>
          </a:p>
          <a:p>
            <a:pPr>
              <a:lnSpc>
                <a:spcPct val="150000"/>
              </a:lnSpc>
            </a:pPr>
            <a:endParaRPr lang="en-US" sz="2800" dirty="0">
              <a:latin typeface="NikoshBAN"/>
            </a:endParaRPr>
          </a:p>
          <a:p>
            <a:pPr>
              <a:lnSpc>
                <a:spcPct val="150000"/>
              </a:lnSpc>
            </a:pPr>
            <a:endParaRPr lang="en-US" sz="2800" dirty="0">
              <a:latin typeface="NikoshBA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699" y="1078230"/>
            <a:ext cx="6400801" cy="2731770"/>
          </a:xfrm>
          <a:prstGeom prst="rect">
            <a:avLst/>
          </a:prstGeom>
        </p:spPr>
      </p:pic>
    </p:spTree>
    <p:extLst>
      <p:ext uri="{BB962C8B-B14F-4D97-AF65-F5344CB8AC3E}">
        <p14:creationId xmlns:p14="http://schemas.microsoft.com/office/powerpoint/2010/main" val="23297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401596" y="685800"/>
            <a:ext cx="3505200" cy="381000"/>
          </a:xfrm>
        </p:spPr>
        <p:txBody>
          <a:bodyPr>
            <a:normAutofit fontScale="90000"/>
          </a:bodyPr>
          <a:lstStyle/>
          <a:p>
            <a:pPr marL="0" indent="0" algn="l"/>
            <a:r>
              <a:rPr lang="en-US" sz="2700" dirty="0" smtClean="0"/>
              <a:t> </a:t>
            </a:r>
            <a:r>
              <a:rPr lang="en-US" sz="3100" dirty="0" err="1" smtClean="0">
                <a:solidFill>
                  <a:srgbClr val="C00000"/>
                </a:solidFill>
                <a:latin typeface="NikoshBAN"/>
              </a:rPr>
              <a:t>সেই</a:t>
            </a:r>
            <a:r>
              <a:rPr lang="en-US" sz="3100" dirty="0" smtClean="0">
                <a:solidFill>
                  <a:srgbClr val="C00000"/>
                </a:solidFill>
                <a:latin typeface="NikoshBAN"/>
              </a:rPr>
              <a:t>  </a:t>
            </a:r>
            <a:r>
              <a:rPr lang="en-US" sz="3100" dirty="0" err="1" smtClean="0">
                <a:solidFill>
                  <a:srgbClr val="C00000"/>
                </a:solidFill>
                <a:latin typeface="NikoshBAN"/>
              </a:rPr>
              <a:t>ছেলেটি</a:t>
            </a:r>
            <a:r>
              <a:rPr lang="en-US" sz="3100" dirty="0" smtClean="0">
                <a:solidFill>
                  <a:srgbClr val="C00000"/>
                </a:solidFill>
                <a:latin typeface="NikoshBAN"/>
              </a:rPr>
              <a:t>  </a:t>
            </a:r>
            <a:r>
              <a:rPr lang="en-US" sz="3100" dirty="0" err="1" smtClean="0">
                <a:solidFill>
                  <a:srgbClr val="C00000"/>
                </a:solidFill>
                <a:latin typeface="NikoshBAN"/>
              </a:rPr>
              <a:t>কই</a:t>
            </a:r>
            <a:r>
              <a:rPr lang="en-US" sz="3100" dirty="0" smtClean="0">
                <a:solidFill>
                  <a:srgbClr val="C00000"/>
                </a:solidFill>
                <a:latin typeface="NikoshBAN"/>
              </a:rPr>
              <a:t> ?</a:t>
            </a:r>
            <a:r>
              <a:rPr lang="en-US" sz="3100" dirty="0">
                <a:solidFill>
                  <a:srgbClr val="C00000"/>
                </a:solidFill>
                <a:latin typeface="NikoshBAN"/>
              </a:rPr>
              <a:t/>
            </a:r>
            <a:br>
              <a:rPr lang="en-US" sz="3100" dirty="0">
                <a:solidFill>
                  <a:srgbClr val="C00000"/>
                </a:solidFill>
                <a:latin typeface="NikoshBAN"/>
              </a:rPr>
            </a:br>
            <a:r>
              <a:rPr lang="en-US" sz="3100" dirty="0"/>
              <a:t> </a:t>
            </a:r>
            <a:br>
              <a:rPr lang="en-US" sz="3100" dirty="0"/>
            </a:br>
            <a:r>
              <a:rPr lang="en-US" sz="3100" dirty="0" smtClean="0"/>
              <a:t>    </a:t>
            </a:r>
            <a:r>
              <a:rPr lang="en-US" sz="3100" dirty="0"/>
              <a:t/>
            </a:r>
            <a:br>
              <a:rPr lang="en-US" sz="3100" dirty="0"/>
            </a:br>
            <a:endParaRPr lang="en-US" sz="3100" dirty="0"/>
          </a:p>
        </p:txBody>
      </p:sp>
      <p:sp>
        <p:nvSpPr>
          <p:cNvPr id="3" name="Content Placeholder 2"/>
          <p:cNvSpPr>
            <a:spLocks noGrp="1"/>
          </p:cNvSpPr>
          <p:nvPr>
            <p:ph idx="1"/>
          </p:nvPr>
        </p:nvSpPr>
        <p:spPr>
          <a:xfrm>
            <a:off x="884404" y="762000"/>
            <a:ext cx="4022392" cy="3777622"/>
          </a:xfrm>
        </p:spPr>
        <p:txBody>
          <a:bodyPr>
            <a:noAutofit/>
          </a:bodyPr>
          <a:lstStyle/>
          <a:p>
            <a:pPr marL="0" indent="0">
              <a:buNone/>
            </a:pPr>
            <a:r>
              <a:rPr lang="en-US" sz="2800" dirty="0"/>
              <a:t> </a:t>
            </a:r>
          </a:p>
          <a:p>
            <a:pPr marL="0" indent="0">
              <a:buNone/>
            </a:pPr>
            <a:r>
              <a:rPr lang="en-US" sz="2800" dirty="0" err="1">
                <a:solidFill>
                  <a:schemeClr val="accent6">
                    <a:lumMod val="50000"/>
                  </a:schemeClr>
                </a:solidFill>
                <a:latin typeface="NikoshBAN"/>
              </a:rPr>
              <a:t>দু’চোখ</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ভরা</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স্বপ্ন</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ছিলো</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তার</a:t>
            </a:r>
            <a:endParaRPr lang="en-US" sz="2800" dirty="0">
              <a:solidFill>
                <a:schemeClr val="accent6">
                  <a:lumMod val="50000"/>
                </a:schemeClr>
              </a:solidFill>
              <a:latin typeface="NikoshBAN"/>
            </a:endParaRPr>
          </a:p>
          <a:p>
            <a:pPr marL="0" indent="0">
              <a:buNone/>
            </a:pPr>
            <a:r>
              <a:rPr lang="en-US" sz="2800" dirty="0" err="1" smtClean="0">
                <a:solidFill>
                  <a:schemeClr val="accent6">
                    <a:lumMod val="50000"/>
                  </a:schemeClr>
                </a:solidFill>
                <a:latin typeface="NikoshBAN"/>
              </a:rPr>
              <a:t>মুখে</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যেনো</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ফুটতো</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কথার</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খই</a:t>
            </a:r>
            <a:r>
              <a:rPr lang="en-US" sz="2800" dirty="0" smtClean="0">
                <a:solidFill>
                  <a:schemeClr val="accent6">
                    <a:lumMod val="50000"/>
                  </a:schemeClr>
                </a:solidFill>
                <a:latin typeface="NikoshBAN"/>
              </a:rPr>
              <a:t>-</a:t>
            </a:r>
            <a:endParaRPr lang="en-US" sz="2800" dirty="0">
              <a:solidFill>
                <a:schemeClr val="accent6">
                  <a:lumMod val="50000"/>
                </a:schemeClr>
              </a:solidFill>
              <a:latin typeface="NikoshBAN"/>
            </a:endParaRPr>
          </a:p>
          <a:p>
            <a:pPr marL="0" indent="0">
              <a:buNone/>
            </a:pPr>
            <a:r>
              <a:rPr lang="en-US" sz="2800" dirty="0" err="1">
                <a:solidFill>
                  <a:schemeClr val="accent6">
                    <a:lumMod val="50000"/>
                  </a:schemeClr>
                </a:solidFill>
                <a:latin typeface="NikoshBAN"/>
              </a:rPr>
              <a:t>ইচ্ছে</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হলেই</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যেতো</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লেকের</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পাড়</a:t>
            </a:r>
            <a:endParaRPr lang="en-US" sz="2800" dirty="0">
              <a:solidFill>
                <a:schemeClr val="accent6">
                  <a:lumMod val="50000"/>
                </a:schemeClr>
              </a:solidFill>
              <a:latin typeface="NikoshBAN"/>
            </a:endParaRPr>
          </a:p>
          <a:p>
            <a:pPr marL="0" indent="0">
              <a:buNone/>
            </a:pPr>
            <a:r>
              <a:rPr lang="en-US" sz="2800" dirty="0" err="1">
                <a:solidFill>
                  <a:schemeClr val="accent6">
                    <a:lumMod val="50000"/>
                  </a:schemeClr>
                </a:solidFill>
                <a:latin typeface="NikoshBAN"/>
              </a:rPr>
              <a:t>সারাটা</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দিন</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করতো</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যে</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চৈ</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চৈ</a:t>
            </a:r>
            <a:r>
              <a:rPr lang="en-US" sz="2800" dirty="0" smtClean="0">
                <a:solidFill>
                  <a:schemeClr val="accent6">
                    <a:lumMod val="50000"/>
                  </a:schemeClr>
                </a:solidFill>
                <a:latin typeface="NikoshBAN"/>
              </a:rPr>
              <a:t>,</a:t>
            </a:r>
          </a:p>
          <a:p>
            <a:pPr marL="0" indent="0">
              <a:buNone/>
            </a:pPr>
            <a:r>
              <a:rPr lang="en-US" sz="2800" dirty="0" err="1" smtClean="0">
                <a:solidFill>
                  <a:schemeClr val="accent6">
                    <a:lumMod val="50000"/>
                  </a:schemeClr>
                </a:solidFill>
                <a:latin typeface="NikoshBAN"/>
              </a:rPr>
              <a:t>পায়রাগুলোর</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যত্ন</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নিতো</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আর</a:t>
            </a:r>
            <a:endParaRPr lang="en-US" sz="2800" dirty="0">
              <a:solidFill>
                <a:schemeClr val="accent6">
                  <a:lumMod val="50000"/>
                </a:schemeClr>
              </a:solidFill>
              <a:latin typeface="NikoshBAN"/>
            </a:endParaRPr>
          </a:p>
          <a:p>
            <a:pPr marL="0" indent="0">
              <a:buNone/>
            </a:pPr>
            <a:r>
              <a:rPr lang="en-US" sz="2800" dirty="0" err="1" smtClean="0">
                <a:solidFill>
                  <a:schemeClr val="accent6">
                    <a:lumMod val="50000"/>
                  </a:schemeClr>
                </a:solidFill>
                <a:latin typeface="NikoshBAN"/>
              </a:rPr>
              <a:t>সময়মতো</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পড়তো</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ঠিকই</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বই</a:t>
            </a:r>
            <a:r>
              <a:rPr lang="en-US" sz="2800" dirty="0" smtClean="0">
                <a:solidFill>
                  <a:schemeClr val="accent6">
                    <a:lumMod val="50000"/>
                  </a:schemeClr>
                </a:solidFill>
                <a:latin typeface="NikoshBAN"/>
              </a:rPr>
              <a:t>—</a:t>
            </a:r>
            <a:endParaRPr lang="en-US" sz="2800" dirty="0">
              <a:solidFill>
                <a:schemeClr val="accent6">
                  <a:lumMod val="50000"/>
                </a:schemeClr>
              </a:solidFill>
              <a:latin typeface="NikoshBAN"/>
            </a:endParaRPr>
          </a:p>
          <a:p>
            <a:pPr marL="0" indent="0">
              <a:buNone/>
            </a:pPr>
            <a:r>
              <a:rPr lang="en-US" sz="2800" dirty="0" err="1" smtClean="0">
                <a:solidFill>
                  <a:schemeClr val="accent6">
                    <a:lumMod val="50000"/>
                  </a:schemeClr>
                </a:solidFill>
                <a:latin typeface="NikoshBAN"/>
              </a:rPr>
              <a:t>খুব</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আদরের</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ছিলো</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বাবা</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মা’র</a:t>
            </a:r>
            <a:endParaRPr lang="en-US" sz="2800" dirty="0">
              <a:solidFill>
                <a:schemeClr val="accent6">
                  <a:lumMod val="50000"/>
                </a:schemeClr>
              </a:solidFill>
              <a:latin typeface="NikoshBAN"/>
            </a:endParaRPr>
          </a:p>
          <a:p>
            <a:pPr marL="0" indent="0">
              <a:buNone/>
            </a:pPr>
            <a:r>
              <a:rPr lang="en-US" sz="2800" dirty="0" err="1">
                <a:solidFill>
                  <a:schemeClr val="accent6">
                    <a:lumMod val="50000"/>
                  </a:schemeClr>
                </a:solidFill>
                <a:latin typeface="NikoshBAN"/>
              </a:rPr>
              <a:t>রাসেল</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নামের</a:t>
            </a:r>
            <a:r>
              <a:rPr lang="en-US" sz="2800" dirty="0" smtClean="0">
                <a:solidFill>
                  <a:schemeClr val="accent6">
                    <a:lumMod val="50000"/>
                  </a:schemeClr>
                </a:solidFill>
                <a:latin typeface="NikoshBAN"/>
              </a:rPr>
              <a:t>  </a:t>
            </a:r>
            <a:r>
              <a:rPr lang="en-US" sz="2800" dirty="0" err="1">
                <a:solidFill>
                  <a:schemeClr val="accent6">
                    <a:lumMod val="50000"/>
                  </a:schemeClr>
                </a:solidFill>
                <a:latin typeface="NikoshBAN"/>
              </a:rPr>
              <a:t>সেই</a:t>
            </a:r>
            <a:r>
              <a:rPr lang="en-US" sz="2800" dirty="0">
                <a:solidFill>
                  <a:schemeClr val="accent6">
                    <a:lumMod val="50000"/>
                  </a:schemeClr>
                </a:solidFill>
                <a:latin typeface="NikoshBAN"/>
              </a:rPr>
              <a:t> </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ছেলেটি</a:t>
            </a:r>
            <a:r>
              <a:rPr lang="en-US" sz="2800" dirty="0" smtClean="0">
                <a:solidFill>
                  <a:schemeClr val="accent6">
                    <a:lumMod val="50000"/>
                  </a:schemeClr>
                </a:solidFill>
                <a:latin typeface="NikoshBAN"/>
              </a:rPr>
              <a:t>  </a:t>
            </a:r>
            <a:r>
              <a:rPr lang="en-US" sz="2800" dirty="0" err="1" smtClean="0">
                <a:solidFill>
                  <a:schemeClr val="accent6">
                    <a:lumMod val="50000"/>
                  </a:schemeClr>
                </a:solidFill>
                <a:latin typeface="NikoshBAN"/>
              </a:rPr>
              <a:t>কই</a:t>
            </a:r>
            <a:r>
              <a:rPr lang="en-US" sz="2800" dirty="0">
                <a:latin typeface="NikoshBAN"/>
              </a:rPr>
              <a:t>?</a:t>
            </a:r>
          </a:p>
          <a:p>
            <a:pPr marL="0" indent="0">
              <a:buNone/>
            </a:pPr>
            <a:r>
              <a:rPr lang="en-US" sz="2800" dirty="0">
                <a:latin typeface="NikoshBAN"/>
              </a:rPr>
              <a:t> </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593" y="152400"/>
            <a:ext cx="3657600" cy="6096000"/>
          </a:xfrm>
          <a:prstGeom prst="rect">
            <a:avLst/>
          </a:prstGeom>
        </p:spPr>
      </p:pic>
    </p:spTree>
    <p:extLst>
      <p:ext uri="{BB962C8B-B14F-4D97-AF65-F5344CB8AC3E}">
        <p14:creationId xmlns:p14="http://schemas.microsoft.com/office/powerpoint/2010/main" val="31560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739</TotalTime>
  <Words>635</Words>
  <Application>Microsoft Office PowerPoint</Application>
  <PresentationFormat>On-screen Show (4:3)</PresentationFormat>
  <Paragraphs>86</Paragraphs>
  <Slides>20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Century Gothic</vt:lpstr>
      <vt:lpstr>NikoshBAN</vt:lpstr>
      <vt:lpstr>Wide Latin</vt:lpstr>
      <vt:lpstr>Wingdings 3</vt:lpstr>
      <vt:lpstr>Wisp</vt:lpstr>
      <vt:lpstr>Packager Shell Object</vt:lpstr>
      <vt:lpstr>PowerPoint Presentation</vt:lpstr>
      <vt:lpstr>PowerPoint Presentation</vt:lpstr>
      <vt:lpstr>ছবিগুলো দেখি -</vt:lpstr>
      <vt:lpstr>PowerPoint Presentation</vt:lpstr>
      <vt:lpstr>( গণপ্রজাতন্ত্রী বাংলাদেশ সরকারের তথ্য ও যোগাযোগ প্রযুক্তি  মন্ত্রণালয়  কর্তৃক  স্থাপিত )                শ্রেণি – নবম ও দশম শ্রেণি </vt:lpstr>
      <vt:lpstr>PowerPoint Presentation</vt:lpstr>
      <vt:lpstr>শেখ রাসেলের সংক্ষিপ্ত জীবনি :</vt:lpstr>
      <vt:lpstr>   </vt:lpstr>
      <vt:lpstr> সেই  ছেলেটি  কই ?        </vt:lpstr>
      <vt:lpstr>     ভিডিও  কনফারেন্সর  মাধ্যমে  শেখ রাসেল  ডিজিটাল ল্যাব উদ্বোধন   বঙ্গবন্ধু শেখ মুজিবুর রহমানের কনিষ্ঠ পুত্র শেখ রাসেলের নামে নামকরণ করা ২০০১টি ‘শেখ রাসেল কম্পিউটার ও ভাষা প্রশিক্ষণ ল্যাব’ উদ্বোধন করেন গণপ্রজাতন্ত্রী বাংলাদেশ সরকারের মাননীয় প্রধানমন্ত্রী শেখ হাসিনা। ভিডিও কনফারেন্সের মাধ্যমে এসব ল্যাবের আনুষ্ঠানিক উদ্বোধন করবেন মাননীয় প্রধানমন্ত্রী শেখ হাসিনা। অনুষ্ঠানে উপস্থিত থাকবেন তথ্যপ্রযুক্তি প্রতিমন্ত্রী জনাব জুনাইদ আহমেদ পলক।    </vt:lpstr>
      <vt:lpstr>শিক্ষায়  শেখ রাসেল ডিজিটাল ল্যাব </vt:lpstr>
      <vt:lpstr>         শেখ রাসেল ডিজিটাল ল্যাবের গুরুত্ব :</vt:lpstr>
      <vt:lpstr>শেখ রাসেল ডিজিটাল ল্যাবের সুবিধা সমুহ :</vt:lpstr>
      <vt:lpstr>শেখ  রাসেল  ডিজিটাল  ল্যাবের  অর্থনৈতিক  গুরুত্ব :</vt:lpstr>
      <vt:lpstr>   শেখ রাসেলকে নিয়ে ভিডিও  চিত্র</vt:lpstr>
      <vt:lpstr>               একক কাজ </vt:lpstr>
      <vt:lpstr>                  জোড়ায়  কাজ </vt:lpstr>
      <vt:lpstr>              দলীয় কাজ</vt:lpstr>
      <vt:lpstr>                  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শেখ রাসেল ডিজিটাল ল্যাব এর শুভ উদ্বোধন</dc:title>
  <dc:creator>Sibam Pariyal</dc:creator>
  <cp:lastModifiedBy>Shibam Pariyal</cp:lastModifiedBy>
  <cp:revision>120</cp:revision>
  <dcterms:created xsi:type="dcterms:W3CDTF">2006-08-16T00:00:00Z</dcterms:created>
  <dcterms:modified xsi:type="dcterms:W3CDTF">2020-07-02T15:28:03Z</dcterms:modified>
</cp:coreProperties>
</file>