
<file path=[Content_Types].xml><?xml version="1.0" encoding="utf-8"?>
<Types xmlns="http://schemas.openxmlformats.org/package/2006/content-types"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</p:sldMasterIdLst>
  <p:sldIdLst>
    <p:sldId id="274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78" y="53"/>
      </p:cViewPr>
      <p:guideLst>
        <p:guide pos="3864"/>
        <p:guide pos="3840"/>
        <p:guide pos="39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8602D-C679-4504-AF41-263ECA99076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07DB8-340E-4C62-8723-4655B5B25BA5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69349A-0546-42E4-BAD2-5241C62AE0B8}" type="parTrans" cxnId="{BC6DD9EB-679F-462F-A8A1-349EC0946611}">
      <dgm:prSet/>
      <dgm:spPr/>
      <dgm:t>
        <a:bodyPr/>
        <a:lstStyle/>
        <a:p>
          <a:endParaRPr lang="en-US"/>
        </a:p>
      </dgm:t>
    </dgm:pt>
    <dgm:pt modelId="{18719F21-FC15-4964-83B4-1D234A37D1E6}" type="sibTrans" cxnId="{BC6DD9EB-679F-462F-A8A1-349EC0946611}">
      <dgm:prSet/>
      <dgm:spPr/>
      <dgm:t>
        <a:bodyPr/>
        <a:lstStyle/>
        <a:p>
          <a:endParaRPr lang="en-US"/>
        </a:p>
      </dgm:t>
    </dgm:pt>
    <dgm:pt modelId="{FA9A1412-182C-42A0-BF4D-97FD04B8E95E}">
      <dgm:prSet phldrT="[Text]" custT="1"/>
      <dgm:spPr>
        <a:solidFill>
          <a:schemeClr val="bg1"/>
        </a:solidFill>
      </dgm:spPr>
      <dgm:t>
        <a:bodyPr/>
        <a:lstStyle/>
        <a:p>
          <a:r>
            <a: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bn-BD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13FE5C-D0B8-4569-97A1-288AC5A05F4A}" type="parTrans" cxnId="{590BB405-D749-42AC-BF85-F7DE341C47F5}">
      <dgm:prSet/>
      <dgm:spPr/>
      <dgm:t>
        <a:bodyPr/>
        <a:lstStyle/>
        <a:p>
          <a:endParaRPr lang="en-US"/>
        </a:p>
      </dgm:t>
    </dgm:pt>
    <dgm:pt modelId="{20F6C367-39F4-415F-93A7-17AA6B268226}" type="sibTrans" cxnId="{590BB405-D749-42AC-BF85-F7DE341C47F5}">
      <dgm:prSet/>
      <dgm:spPr/>
      <dgm:t>
        <a:bodyPr/>
        <a:lstStyle/>
        <a:p>
          <a:endParaRPr lang="en-US"/>
        </a:p>
      </dgm:t>
    </dgm:pt>
    <dgm:pt modelId="{F1292486-342F-49A5-BD9F-4FDE2C33EC95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dirty="0" smtClean="0"/>
            <a:t> কৃষি</a:t>
          </a:r>
          <a:endParaRPr lang="en-US" dirty="0"/>
        </a:p>
      </dgm:t>
    </dgm:pt>
    <dgm:pt modelId="{007C781F-E227-456E-8B35-16E9C6DB32C4}" type="parTrans" cxnId="{E3D4DAF7-CF57-4752-9E4B-A06C5D7579E2}">
      <dgm:prSet/>
      <dgm:spPr/>
      <dgm:t>
        <a:bodyPr/>
        <a:lstStyle/>
        <a:p>
          <a:endParaRPr lang="en-US"/>
        </a:p>
      </dgm:t>
    </dgm:pt>
    <dgm:pt modelId="{BD587094-C4B1-42B8-85A2-F2B3435B73AF}" type="sibTrans" cxnId="{E3D4DAF7-CF57-4752-9E4B-A06C5D7579E2}">
      <dgm:prSet/>
      <dgm:spPr/>
      <dgm:t>
        <a:bodyPr/>
        <a:lstStyle/>
        <a:p>
          <a:endParaRPr lang="en-US"/>
        </a:p>
      </dgm:t>
    </dgm:pt>
    <dgm:pt modelId="{0920478B-A93E-4E89-B5B2-8F7109A17D1C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যাতায়াত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4B2CDE-E478-4556-95CC-AF1326E2661A}" type="parTrans" cxnId="{96DEF7B1-21B3-4E14-A824-50EFFC1913DC}">
      <dgm:prSet/>
      <dgm:spPr/>
      <dgm:t>
        <a:bodyPr/>
        <a:lstStyle/>
        <a:p>
          <a:endParaRPr lang="en-US"/>
        </a:p>
      </dgm:t>
    </dgm:pt>
    <dgm:pt modelId="{CD26A207-FA9A-4BB1-B11F-87B6F3F6187D}" type="sibTrans" cxnId="{96DEF7B1-21B3-4E14-A824-50EFFC1913DC}">
      <dgm:prSet/>
      <dgm:spPr/>
      <dgm:t>
        <a:bodyPr/>
        <a:lstStyle/>
        <a:p>
          <a:endParaRPr lang="en-US"/>
        </a:p>
      </dgm:t>
    </dgm:pt>
    <dgm:pt modelId="{011B6AA9-FFE6-481D-9CAE-83DD416AA484}" type="pres">
      <dgm:prSet presAssocID="{0278602D-C679-4504-AF41-263ECA9907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1A0B59-009B-4C99-9C6C-5DCF98E5CD88}" type="pres">
      <dgm:prSet presAssocID="{0C307DB8-340E-4C62-8723-4655B5B25BA5}" presName="centerShape" presStyleLbl="node0" presStyleIdx="0" presStyleCnt="1"/>
      <dgm:spPr/>
      <dgm:t>
        <a:bodyPr/>
        <a:lstStyle/>
        <a:p>
          <a:endParaRPr lang="en-US"/>
        </a:p>
      </dgm:t>
    </dgm:pt>
    <dgm:pt modelId="{737A7A46-FEDB-4D2C-9AB6-424971333D95}" type="pres">
      <dgm:prSet presAssocID="{FA9A1412-182C-42A0-BF4D-97FD04B8E9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D688E-3BB7-46FF-AB49-D3C50930CB92}" type="pres">
      <dgm:prSet presAssocID="{FA9A1412-182C-42A0-BF4D-97FD04B8E95E}" presName="dummy" presStyleCnt="0"/>
      <dgm:spPr/>
    </dgm:pt>
    <dgm:pt modelId="{570C2F2E-8FCE-484E-81D9-C644C761D2FB}" type="pres">
      <dgm:prSet presAssocID="{20F6C367-39F4-415F-93A7-17AA6B26822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7AB301B-1168-4B59-B988-ADFBB6CF5095}" type="pres">
      <dgm:prSet presAssocID="{F1292486-342F-49A5-BD9F-4FDE2C33EC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8340D-42D2-44D7-BCBA-15434C4F2554}" type="pres">
      <dgm:prSet presAssocID="{F1292486-342F-49A5-BD9F-4FDE2C33EC95}" presName="dummy" presStyleCnt="0"/>
      <dgm:spPr/>
    </dgm:pt>
    <dgm:pt modelId="{1DF2F4CF-C1B2-4E32-9747-7D371ED6AAE9}" type="pres">
      <dgm:prSet presAssocID="{BD587094-C4B1-42B8-85A2-F2B3435B73A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14B7818-F7C0-4BCF-8181-F3902662AA5C}" type="pres">
      <dgm:prSet presAssocID="{0920478B-A93E-4E89-B5B2-8F7109A17D1C}" presName="node" presStyleLbl="node1" presStyleIdx="2" presStyleCnt="3" custScaleX="106745" custScaleY="106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580BC-B518-42B3-956F-80EBDAD4365E}" type="pres">
      <dgm:prSet presAssocID="{0920478B-A93E-4E89-B5B2-8F7109A17D1C}" presName="dummy" presStyleCnt="0"/>
      <dgm:spPr/>
    </dgm:pt>
    <dgm:pt modelId="{68F7DA07-97D5-4EFB-87EB-983B5318AD09}" type="pres">
      <dgm:prSet presAssocID="{CD26A207-FA9A-4BB1-B11F-87B6F3F6187D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5AA080F-04B6-4C4D-BB9F-F52EF8776DEF}" type="presOf" srcId="{0920478B-A93E-4E89-B5B2-8F7109A17D1C}" destId="{314B7818-F7C0-4BCF-8181-F3902662AA5C}" srcOrd="0" destOrd="0" presId="urn:microsoft.com/office/officeart/2005/8/layout/radial6"/>
    <dgm:cxn modelId="{E3D4DAF7-CF57-4752-9E4B-A06C5D7579E2}" srcId="{0C307DB8-340E-4C62-8723-4655B5B25BA5}" destId="{F1292486-342F-49A5-BD9F-4FDE2C33EC95}" srcOrd="1" destOrd="0" parTransId="{007C781F-E227-456E-8B35-16E9C6DB32C4}" sibTransId="{BD587094-C4B1-42B8-85A2-F2B3435B73AF}"/>
    <dgm:cxn modelId="{590BB405-D749-42AC-BF85-F7DE341C47F5}" srcId="{0C307DB8-340E-4C62-8723-4655B5B25BA5}" destId="{FA9A1412-182C-42A0-BF4D-97FD04B8E95E}" srcOrd="0" destOrd="0" parTransId="{0713FE5C-D0B8-4569-97A1-288AC5A05F4A}" sibTransId="{20F6C367-39F4-415F-93A7-17AA6B268226}"/>
    <dgm:cxn modelId="{96DEF7B1-21B3-4E14-A824-50EFFC1913DC}" srcId="{0C307DB8-340E-4C62-8723-4655B5B25BA5}" destId="{0920478B-A93E-4E89-B5B2-8F7109A17D1C}" srcOrd="2" destOrd="0" parTransId="{3C4B2CDE-E478-4556-95CC-AF1326E2661A}" sibTransId="{CD26A207-FA9A-4BB1-B11F-87B6F3F6187D}"/>
    <dgm:cxn modelId="{379CFD7C-EC73-4068-B344-5B5297F06F56}" type="presOf" srcId="{20F6C367-39F4-415F-93A7-17AA6B268226}" destId="{570C2F2E-8FCE-484E-81D9-C644C761D2FB}" srcOrd="0" destOrd="0" presId="urn:microsoft.com/office/officeart/2005/8/layout/radial6"/>
    <dgm:cxn modelId="{EA273929-360D-4756-81BC-10E6F4170330}" type="presOf" srcId="{F1292486-342F-49A5-BD9F-4FDE2C33EC95}" destId="{37AB301B-1168-4B59-B988-ADFBB6CF5095}" srcOrd="0" destOrd="0" presId="urn:microsoft.com/office/officeart/2005/8/layout/radial6"/>
    <dgm:cxn modelId="{2AC2B5F2-A16C-42F9-91F5-928A25DFD4B6}" type="presOf" srcId="{CD26A207-FA9A-4BB1-B11F-87B6F3F6187D}" destId="{68F7DA07-97D5-4EFB-87EB-983B5318AD09}" srcOrd="0" destOrd="0" presId="urn:microsoft.com/office/officeart/2005/8/layout/radial6"/>
    <dgm:cxn modelId="{BC6DD9EB-679F-462F-A8A1-349EC0946611}" srcId="{0278602D-C679-4504-AF41-263ECA990764}" destId="{0C307DB8-340E-4C62-8723-4655B5B25BA5}" srcOrd="0" destOrd="0" parTransId="{E269349A-0546-42E4-BAD2-5241C62AE0B8}" sibTransId="{18719F21-FC15-4964-83B4-1D234A37D1E6}"/>
    <dgm:cxn modelId="{95E666CB-BCA5-46B9-95FE-2A3123F4DB72}" type="presOf" srcId="{0C307DB8-340E-4C62-8723-4655B5B25BA5}" destId="{331A0B59-009B-4C99-9C6C-5DCF98E5CD88}" srcOrd="0" destOrd="0" presId="urn:microsoft.com/office/officeart/2005/8/layout/radial6"/>
    <dgm:cxn modelId="{52C6F3D0-952C-4601-829B-D1EC963984CC}" type="presOf" srcId="{BD587094-C4B1-42B8-85A2-F2B3435B73AF}" destId="{1DF2F4CF-C1B2-4E32-9747-7D371ED6AAE9}" srcOrd="0" destOrd="0" presId="urn:microsoft.com/office/officeart/2005/8/layout/radial6"/>
    <dgm:cxn modelId="{5B8E1E56-3776-4D53-8508-891D308575F5}" type="presOf" srcId="{FA9A1412-182C-42A0-BF4D-97FD04B8E95E}" destId="{737A7A46-FEDB-4D2C-9AB6-424971333D95}" srcOrd="0" destOrd="0" presId="urn:microsoft.com/office/officeart/2005/8/layout/radial6"/>
    <dgm:cxn modelId="{13B66B18-61EA-4617-8B62-0588D4BDFE2D}" type="presOf" srcId="{0278602D-C679-4504-AF41-263ECA990764}" destId="{011B6AA9-FFE6-481D-9CAE-83DD416AA484}" srcOrd="0" destOrd="0" presId="urn:microsoft.com/office/officeart/2005/8/layout/radial6"/>
    <dgm:cxn modelId="{67807F85-C592-4B18-A379-AD49D6DEEE96}" type="presParOf" srcId="{011B6AA9-FFE6-481D-9CAE-83DD416AA484}" destId="{331A0B59-009B-4C99-9C6C-5DCF98E5CD88}" srcOrd="0" destOrd="0" presId="urn:microsoft.com/office/officeart/2005/8/layout/radial6"/>
    <dgm:cxn modelId="{2F55B7D4-3F31-4429-8185-A6EA4F5618CF}" type="presParOf" srcId="{011B6AA9-FFE6-481D-9CAE-83DD416AA484}" destId="{737A7A46-FEDB-4D2C-9AB6-424971333D95}" srcOrd="1" destOrd="0" presId="urn:microsoft.com/office/officeart/2005/8/layout/radial6"/>
    <dgm:cxn modelId="{6E9DAD34-AFE3-460A-A698-A99F5B5F500F}" type="presParOf" srcId="{011B6AA9-FFE6-481D-9CAE-83DD416AA484}" destId="{736D688E-3BB7-46FF-AB49-D3C50930CB92}" srcOrd="2" destOrd="0" presId="urn:microsoft.com/office/officeart/2005/8/layout/radial6"/>
    <dgm:cxn modelId="{0AF38A3F-8C4A-4CF0-B7B8-C8391E60CF18}" type="presParOf" srcId="{011B6AA9-FFE6-481D-9CAE-83DD416AA484}" destId="{570C2F2E-8FCE-484E-81D9-C644C761D2FB}" srcOrd="3" destOrd="0" presId="urn:microsoft.com/office/officeart/2005/8/layout/radial6"/>
    <dgm:cxn modelId="{0B55402F-B850-414A-BC53-F3A89ADBB51B}" type="presParOf" srcId="{011B6AA9-FFE6-481D-9CAE-83DD416AA484}" destId="{37AB301B-1168-4B59-B988-ADFBB6CF5095}" srcOrd="4" destOrd="0" presId="urn:microsoft.com/office/officeart/2005/8/layout/radial6"/>
    <dgm:cxn modelId="{A3A83A47-BFBE-4AAC-BA79-A894CF7317FD}" type="presParOf" srcId="{011B6AA9-FFE6-481D-9CAE-83DD416AA484}" destId="{4DE8340D-42D2-44D7-BCBA-15434C4F2554}" srcOrd="5" destOrd="0" presId="urn:microsoft.com/office/officeart/2005/8/layout/radial6"/>
    <dgm:cxn modelId="{B79CD8B5-FFB6-40B7-B7DB-3D96E49AF6A6}" type="presParOf" srcId="{011B6AA9-FFE6-481D-9CAE-83DD416AA484}" destId="{1DF2F4CF-C1B2-4E32-9747-7D371ED6AAE9}" srcOrd="6" destOrd="0" presId="urn:microsoft.com/office/officeart/2005/8/layout/radial6"/>
    <dgm:cxn modelId="{D7B4170E-AFB8-4C97-A564-008845ABDCA7}" type="presParOf" srcId="{011B6AA9-FFE6-481D-9CAE-83DD416AA484}" destId="{314B7818-F7C0-4BCF-8181-F3902662AA5C}" srcOrd="7" destOrd="0" presId="urn:microsoft.com/office/officeart/2005/8/layout/radial6"/>
    <dgm:cxn modelId="{9434C396-D2FA-4498-878F-3F0495854F0D}" type="presParOf" srcId="{011B6AA9-FFE6-481D-9CAE-83DD416AA484}" destId="{C32580BC-B518-42B3-956F-80EBDAD4365E}" srcOrd="8" destOrd="0" presId="urn:microsoft.com/office/officeart/2005/8/layout/radial6"/>
    <dgm:cxn modelId="{61D4A72A-1D73-4E48-B136-7A2AD0347285}" type="presParOf" srcId="{011B6AA9-FFE6-481D-9CAE-83DD416AA484}" destId="{68F7DA07-97D5-4EFB-87EB-983B5318AD0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AFC8A-31C8-4C58-A257-21AC00FCC60B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5B14CC8-835E-44E4-A19F-CA7E803ED2F5}">
      <dgm:prSet phldrT="[Text]"/>
      <dgm:spPr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</dgm:spPr>
      <dgm:t>
        <a:bodyPr/>
        <a:lstStyle/>
        <a:p>
          <a:r>
            <a:rPr lang="bn-BD" dirty="0" smtClean="0"/>
            <a:t>হেলিকাপ্টার দল </a:t>
          </a:r>
          <a:endParaRPr lang="en-US" dirty="0"/>
        </a:p>
      </dgm:t>
    </dgm:pt>
    <dgm:pt modelId="{96456A22-BCFC-440A-B3D9-11EB494E2911}" type="parTrans" cxnId="{6564656C-B3E8-4A9B-807F-CA5878B823EB}">
      <dgm:prSet/>
      <dgm:spPr/>
      <dgm:t>
        <a:bodyPr/>
        <a:lstStyle/>
        <a:p>
          <a:endParaRPr lang="en-US"/>
        </a:p>
      </dgm:t>
    </dgm:pt>
    <dgm:pt modelId="{AF0ABE81-4BC1-4CD7-B237-39585DC7AEE7}" type="sibTrans" cxnId="{6564656C-B3E8-4A9B-807F-CA5878B823EB}">
      <dgm:prSet/>
      <dgm:spPr/>
      <dgm:t>
        <a:bodyPr/>
        <a:lstStyle/>
        <a:p>
          <a:endParaRPr lang="en-US"/>
        </a:p>
      </dgm:t>
    </dgm:pt>
    <dgm:pt modelId="{65A6F8DC-CD1D-404F-AB3C-AB88337B04B2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bn-BD" dirty="0" smtClean="0"/>
            <a:t>৫টি কৃষি প্রযুক্তির নাম ও ব্যবহার লিখ ।</a:t>
          </a:r>
          <a:endParaRPr lang="en-US" dirty="0"/>
        </a:p>
      </dgm:t>
    </dgm:pt>
    <dgm:pt modelId="{F9381E1C-7CC5-4C83-9D1F-BA184C7EDDF6}" type="parTrans" cxnId="{B73E8D97-60D4-4F7E-8674-79E31F7A5AEF}">
      <dgm:prSet/>
      <dgm:spPr/>
      <dgm:t>
        <a:bodyPr/>
        <a:lstStyle/>
        <a:p>
          <a:endParaRPr lang="en-US"/>
        </a:p>
      </dgm:t>
    </dgm:pt>
    <dgm:pt modelId="{DDB471CE-BC74-4707-9C49-4D35E635ACBE}" type="sibTrans" cxnId="{B73E8D97-60D4-4F7E-8674-79E31F7A5AEF}">
      <dgm:prSet/>
      <dgm:spPr/>
      <dgm:t>
        <a:bodyPr/>
        <a:lstStyle/>
        <a:p>
          <a:endParaRPr lang="en-US"/>
        </a:p>
      </dgm:t>
    </dgm:pt>
    <dgm:pt modelId="{B067E45C-D63C-402E-B8B8-BECFCFF5A480}">
      <dgm:prSet phldrT="[Text]"/>
      <dgm:spPr>
        <a:solidFill>
          <a:srgbClr val="7030A0">
            <a:alpha val="70000"/>
          </a:srgbClr>
        </a:solidFill>
      </dgm:spPr>
      <dgm:t>
        <a:bodyPr/>
        <a:lstStyle/>
        <a:p>
          <a:r>
            <a:rPr lang="bn-BD" dirty="0" smtClean="0"/>
            <a:t>লাঙল দল </a:t>
          </a:r>
          <a:endParaRPr lang="en-US" dirty="0"/>
        </a:p>
      </dgm:t>
    </dgm:pt>
    <dgm:pt modelId="{4C5D1572-7B4A-4CDE-B2E0-5D820796AB70}" type="parTrans" cxnId="{DFF92062-FEAE-4C60-A428-CB1111F0B694}">
      <dgm:prSet/>
      <dgm:spPr/>
      <dgm:t>
        <a:bodyPr/>
        <a:lstStyle/>
        <a:p>
          <a:endParaRPr lang="en-US"/>
        </a:p>
      </dgm:t>
    </dgm:pt>
    <dgm:pt modelId="{A67C155B-38F4-4812-A175-821D4B670851}" type="sibTrans" cxnId="{DFF92062-FEAE-4C60-A428-CB1111F0B694}">
      <dgm:prSet/>
      <dgm:spPr/>
      <dgm:t>
        <a:bodyPr/>
        <a:lstStyle/>
        <a:p>
          <a:endParaRPr lang="en-US"/>
        </a:p>
      </dgm:t>
    </dgm:pt>
    <dgm:pt modelId="{8E67BA04-92A5-4125-9D11-5F38599E9BD9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n-BD" dirty="0" smtClean="0"/>
            <a:t>৫টি শিক্ষা প্রযুক্তির নাম ও ব্যবহার লিখ । </a:t>
          </a:r>
          <a:endParaRPr lang="en-US" dirty="0"/>
        </a:p>
      </dgm:t>
    </dgm:pt>
    <dgm:pt modelId="{1DEA3964-252D-4721-B392-9973AEF5101A}" type="parTrans" cxnId="{B9BADA1C-D2AC-4799-8915-43F1AE9B2ADD}">
      <dgm:prSet/>
      <dgm:spPr/>
      <dgm:t>
        <a:bodyPr/>
        <a:lstStyle/>
        <a:p>
          <a:endParaRPr lang="en-US"/>
        </a:p>
      </dgm:t>
    </dgm:pt>
    <dgm:pt modelId="{69F127F8-F1F9-4146-9DEA-A84C3B18C35C}" type="sibTrans" cxnId="{B9BADA1C-D2AC-4799-8915-43F1AE9B2ADD}">
      <dgm:prSet/>
      <dgm:spPr/>
      <dgm:t>
        <a:bodyPr/>
        <a:lstStyle/>
        <a:p>
          <a:endParaRPr lang="en-US"/>
        </a:p>
      </dgm:t>
    </dgm:pt>
    <dgm:pt modelId="{6391B5BD-36E4-409A-82FE-826E48D087DC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bn-BD" dirty="0" smtClean="0"/>
            <a:t>কম্পিউটার দল </a:t>
          </a:r>
          <a:endParaRPr lang="en-US" dirty="0"/>
        </a:p>
      </dgm:t>
    </dgm:pt>
    <dgm:pt modelId="{659C057F-26A0-4F0C-8B5E-F54681096775}" type="parTrans" cxnId="{BEAD144D-EC16-4623-A8DB-2F7572F2472B}">
      <dgm:prSet/>
      <dgm:spPr/>
      <dgm:t>
        <a:bodyPr/>
        <a:lstStyle/>
        <a:p>
          <a:endParaRPr lang="en-US"/>
        </a:p>
      </dgm:t>
    </dgm:pt>
    <dgm:pt modelId="{C53A976D-5DF6-4DFF-8BC5-5EADFDF1874A}" type="sibTrans" cxnId="{BEAD144D-EC16-4623-A8DB-2F7572F2472B}">
      <dgm:prSet/>
      <dgm:spPr/>
      <dgm:t>
        <a:bodyPr/>
        <a:lstStyle/>
        <a:p>
          <a:endParaRPr lang="en-US"/>
        </a:p>
      </dgm:t>
    </dgm:pt>
    <dgm:pt modelId="{72AC2020-8446-42EB-9783-5409622F25F1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dirty="0" smtClean="0"/>
            <a:t>৫টি যাতায়াত প্রযুক্তির নাম ও ব্যবহার লিখ । </a:t>
          </a:r>
          <a:endParaRPr lang="en-US" dirty="0"/>
        </a:p>
      </dgm:t>
    </dgm:pt>
    <dgm:pt modelId="{1AC56372-9F6C-4E25-98F0-D7CD032CC686}" type="parTrans" cxnId="{9A4A4934-96DF-4231-8BD9-4853E12FC2E0}">
      <dgm:prSet/>
      <dgm:spPr/>
      <dgm:t>
        <a:bodyPr/>
        <a:lstStyle/>
        <a:p>
          <a:endParaRPr lang="en-US"/>
        </a:p>
      </dgm:t>
    </dgm:pt>
    <dgm:pt modelId="{603D9236-90E2-43F6-A420-29C2CCC8926F}" type="sibTrans" cxnId="{9A4A4934-96DF-4231-8BD9-4853E12FC2E0}">
      <dgm:prSet/>
      <dgm:spPr/>
      <dgm:t>
        <a:bodyPr/>
        <a:lstStyle/>
        <a:p>
          <a:endParaRPr lang="en-US"/>
        </a:p>
      </dgm:t>
    </dgm:pt>
    <dgm:pt modelId="{1F29FCB2-28EB-4F84-A94C-FB1F27E03121}" type="pres">
      <dgm:prSet presAssocID="{EE9AFC8A-31C8-4C58-A257-21AC00FCC6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6DE69-A562-4A9A-9213-6E52617BC62D}" type="pres">
      <dgm:prSet presAssocID="{55B14CC8-835E-44E4-A19F-CA7E803ED2F5}" presName="linNode" presStyleCnt="0"/>
      <dgm:spPr/>
    </dgm:pt>
    <dgm:pt modelId="{91ED9779-CF38-4DF8-B5CA-68BC77531554}" type="pres">
      <dgm:prSet presAssocID="{55B14CC8-835E-44E4-A19F-CA7E803ED2F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1C402-D98B-4512-A191-237DE56EEA2B}" type="pres">
      <dgm:prSet presAssocID="{55B14CC8-835E-44E4-A19F-CA7E803ED2F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D67A3-5AEF-4B1D-882C-DDE02C30787B}" type="pres">
      <dgm:prSet presAssocID="{AF0ABE81-4BC1-4CD7-B237-39585DC7AEE7}" presName="sp" presStyleCnt="0"/>
      <dgm:spPr/>
    </dgm:pt>
    <dgm:pt modelId="{4A3F4475-E078-40A8-9D0F-E9F5F39FD06A}" type="pres">
      <dgm:prSet presAssocID="{B067E45C-D63C-402E-B8B8-BECFCFF5A480}" presName="linNode" presStyleCnt="0"/>
      <dgm:spPr/>
    </dgm:pt>
    <dgm:pt modelId="{7BB3E004-5AB9-4F2D-B347-2F0FA131B694}" type="pres">
      <dgm:prSet presAssocID="{B067E45C-D63C-402E-B8B8-BECFCFF5A48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A76B-3276-4CBB-A79C-E204D12FA161}" type="pres">
      <dgm:prSet presAssocID="{B067E45C-D63C-402E-B8B8-BECFCFF5A48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33CC7-279A-45F8-9A02-88ECC9DE088B}" type="pres">
      <dgm:prSet presAssocID="{A67C155B-38F4-4812-A175-821D4B670851}" presName="sp" presStyleCnt="0"/>
      <dgm:spPr/>
    </dgm:pt>
    <dgm:pt modelId="{14C7E7A6-369C-4CAB-B7AB-03BB14974DE6}" type="pres">
      <dgm:prSet presAssocID="{6391B5BD-36E4-409A-82FE-826E48D087DC}" presName="linNode" presStyleCnt="0"/>
      <dgm:spPr/>
    </dgm:pt>
    <dgm:pt modelId="{6533E37C-0E0F-4A6B-A2DF-B631F8D90E1E}" type="pres">
      <dgm:prSet presAssocID="{6391B5BD-36E4-409A-82FE-826E48D087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52EBD-211B-4ABC-B111-FB14E04F6ECA}" type="pres">
      <dgm:prSet presAssocID="{6391B5BD-36E4-409A-82FE-826E48D087D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60C123-7E08-4F93-A0B3-8E98D67BA85B}" type="presOf" srcId="{6391B5BD-36E4-409A-82FE-826E48D087DC}" destId="{6533E37C-0E0F-4A6B-A2DF-B631F8D90E1E}" srcOrd="0" destOrd="0" presId="urn:microsoft.com/office/officeart/2005/8/layout/vList5"/>
    <dgm:cxn modelId="{9A4A4934-96DF-4231-8BD9-4853E12FC2E0}" srcId="{6391B5BD-36E4-409A-82FE-826E48D087DC}" destId="{72AC2020-8446-42EB-9783-5409622F25F1}" srcOrd="0" destOrd="0" parTransId="{1AC56372-9F6C-4E25-98F0-D7CD032CC686}" sibTransId="{603D9236-90E2-43F6-A420-29C2CCC8926F}"/>
    <dgm:cxn modelId="{6564656C-B3E8-4A9B-807F-CA5878B823EB}" srcId="{EE9AFC8A-31C8-4C58-A257-21AC00FCC60B}" destId="{55B14CC8-835E-44E4-A19F-CA7E803ED2F5}" srcOrd="0" destOrd="0" parTransId="{96456A22-BCFC-440A-B3D9-11EB494E2911}" sibTransId="{AF0ABE81-4BC1-4CD7-B237-39585DC7AEE7}"/>
    <dgm:cxn modelId="{B9BADA1C-D2AC-4799-8915-43F1AE9B2ADD}" srcId="{B067E45C-D63C-402E-B8B8-BECFCFF5A480}" destId="{8E67BA04-92A5-4125-9D11-5F38599E9BD9}" srcOrd="0" destOrd="0" parTransId="{1DEA3964-252D-4721-B392-9973AEF5101A}" sibTransId="{69F127F8-F1F9-4146-9DEA-A84C3B18C35C}"/>
    <dgm:cxn modelId="{A2F40E40-CCFB-413D-8ADD-4F327D32D4EE}" type="presOf" srcId="{8E67BA04-92A5-4125-9D11-5F38599E9BD9}" destId="{CF25A76B-3276-4CBB-A79C-E204D12FA161}" srcOrd="0" destOrd="0" presId="urn:microsoft.com/office/officeart/2005/8/layout/vList5"/>
    <dgm:cxn modelId="{04E11867-DD9D-4D4C-A6C0-2DC2A9C52EAC}" type="presOf" srcId="{65A6F8DC-CD1D-404F-AB3C-AB88337B04B2}" destId="{8CA1C402-D98B-4512-A191-237DE56EEA2B}" srcOrd="0" destOrd="0" presId="urn:microsoft.com/office/officeart/2005/8/layout/vList5"/>
    <dgm:cxn modelId="{DFF92062-FEAE-4C60-A428-CB1111F0B694}" srcId="{EE9AFC8A-31C8-4C58-A257-21AC00FCC60B}" destId="{B067E45C-D63C-402E-B8B8-BECFCFF5A480}" srcOrd="1" destOrd="0" parTransId="{4C5D1572-7B4A-4CDE-B2E0-5D820796AB70}" sibTransId="{A67C155B-38F4-4812-A175-821D4B670851}"/>
    <dgm:cxn modelId="{10DCBCFA-9903-4E79-B857-4A24FD783B08}" type="presOf" srcId="{55B14CC8-835E-44E4-A19F-CA7E803ED2F5}" destId="{91ED9779-CF38-4DF8-B5CA-68BC77531554}" srcOrd="0" destOrd="0" presId="urn:microsoft.com/office/officeart/2005/8/layout/vList5"/>
    <dgm:cxn modelId="{BEAD144D-EC16-4623-A8DB-2F7572F2472B}" srcId="{EE9AFC8A-31C8-4C58-A257-21AC00FCC60B}" destId="{6391B5BD-36E4-409A-82FE-826E48D087DC}" srcOrd="2" destOrd="0" parTransId="{659C057F-26A0-4F0C-8B5E-F54681096775}" sibTransId="{C53A976D-5DF6-4DFF-8BC5-5EADFDF1874A}"/>
    <dgm:cxn modelId="{97924694-64FA-4BAF-A7CE-BA32F7900069}" type="presOf" srcId="{EE9AFC8A-31C8-4C58-A257-21AC00FCC60B}" destId="{1F29FCB2-28EB-4F84-A94C-FB1F27E03121}" srcOrd="0" destOrd="0" presId="urn:microsoft.com/office/officeart/2005/8/layout/vList5"/>
    <dgm:cxn modelId="{B73E8D97-60D4-4F7E-8674-79E31F7A5AEF}" srcId="{55B14CC8-835E-44E4-A19F-CA7E803ED2F5}" destId="{65A6F8DC-CD1D-404F-AB3C-AB88337B04B2}" srcOrd="0" destOrd="0" parTransId="{F9381E1C-7CC5-4C83-9D1F-BA184C7EDDF6}" sibTransId="{DDB471CE-BC74-4707-9C49-4D35E635ACBE}"/>
    <dgm:cxn modelId="{960ACBDE-FB97-4065-B04F-C8E64B7ED026}" type="presOf" srcId="{B067E45C-D63C-402E-B8B8-BECFCFF5A480}" destId="{7BB3E004-5AB9-4F2D-B347-2F0FA131B694}" srcOrd="0" destOrd="0" presId="urn:microsoft.com/office/officeart/2005/8/layout/vList5"/>
    <dgm:cxn modelId="{1C462D43-AADC-405E-BF8B-34792DDC89CA}" type="presOf" srcId="{72AC2020-8446-42EB-9783-5409622F25F1}" destId="{87252EBD-211B-4ABC-B111-FB14E04F6ECA}" srcOrd="0" destOrd="0" presId="urn:microsoft.com/office/officeart/2005/8/layout/vList5"/>
    <dgm:cxn modelId="{B3C817BC-5A4A-42DC-BF27-01194935F446}" type="presParOf" srcId="{1F29FCB2-28EB-4F84-A94C-FB1F27E03121}" destId="{BE96DE69-A562-4A9A-9213-6E52617BC62D}" srcOrd="0" destOrd="0" presId="urn:microsoft.com/office/officeart/2005/8/layout/vList5"/>
    <dgm:cxn modelId="{28EAD3DA-85FF-4637-B01B-C75984B8F2EE}" type="presParOf" srcId="{BE96DE69-A562-4A9A-9213-6E52617BC62D}" destId="{91ED9779-CF38-4DF8-B5CA-68BC77531554}" srcOrd="0" destOrd="0" presId="urn:microsoft.com/office/officeart/2005/8/layout/vList5"/>
    <dgm:cxn modelId="{1F340961-8718-4C9D-BA4F-52292A183668}" type="presParOf" srcId="{BE96DE69-A562-4A9A-9213-6E52617BC62D}" destId="{8CA1C402-D98B-4512-A191-237DE56EEA2B}" srcOrd="1" destOrd="0" presId="urn:microsoft.com/office/officeart/2005/8/layout/vList5"/>
    <dgm:cxn modelId="{228F88F9-46A7-47E2-99F5-ABD633A53AFE}" type="presParOf" srcId="{1F29FCB2-28EB-4F84-A94C-FB1F27E03121}" destId="{487D67A3-5AEF-4B1D-882C-DDE02C30787B}" srcOrd="1" destOrd="0" presId="urn:microsoft.com/office/officeart/2005/8/layout/vList5"/>
    <dgm:cxn modelId="{5E2204D0-F170-49DA-B8C5-138FBE2FE042}" type="presParOf" srcId="{1F29FCB2-28EB-4F84-A94C-FB1F27E03121}" destId="{4A3F4475-E078-40A8-9D0F-E9F5F39FD06A}" srcOrd="2" destOrd="0" presId="urn:microsoft.com/office/officeart/2005/8/layout/vList5"/>
    <dgm:cxn modelId="{6360CCEB-628D-4A0B-97DC-37265FEC239A}" type="presParOf" srcId="{4A3F4475-E078-40A8-9D0F-E9F5F39FD06A}" destId="{7BB3E004-5AB9-4F2D-B347-2F0FA131B694}" srcOrd="0" destOrd="0" presId="urn:microsoft.com/office/officeart/2005/8/layout/vList5"/>
    <dgm:cxn modelId="{5F5734C1-677D-4D0C-BFFD-4EAE94B44F8F}" type="presParOf" srcId="{4A3F4475-E078-40A8-9D0F-E9F5F39FD06A}" destId="{CF25A76B-3276-4CBB-A79C-E204D12FA161}" srcOrd="1" destOrd="0" presId="urn:microsoft.com/office/officeart/2005/8/layout/vList5"/>
    <dgm:cxn modelId="{0E842F2C-DE3A-4651-A165-B3E661BEF3E6}" type="presParOf" srcId="{1F29FCB2-28EB-4F84-A94C-FB1F27E03121}" destId="{77C33CC7-279A-45F8-9A02-88ECC9DE088B}" srcOrd="3" destOrd="0" presId="urn:microsoft.com/office/officeart/2005/8/layout/vList5"/>
    <dgm:cxn modelId="{2B23BD52-4714-4AA6-BA9F-0B4DF9F36DF1}" type="presParOf" srcId="{1F29FCB2-28EB-4F84-A94C-FB1F27E03121}" destId="{14C7E7A6-369C-4CAB-B7AB-03BB14974DE6}" srcOrd="4" destOrd="0" presId="urn:microsoft.com/office/officeart/2005/8/layout/vList5"/>
    <dgm:cxn modelId="{2CC39666-BE15-4E77-8640-E00D95EBB214}" type="presParOf" srcId="{14C7E7A6-369C-4CAB-B7AB-03BB14974DE6}" destId="{6533E37C-0E0F-4A6B-A2DF-B631F8D90E1E}" srcOrd="0" destOrd="0" presId="urn:microsoft.com/office/officeart/2005/8/layout/vList5"/>
    <dgm:cxn modelId="{D50ABD9A-218C-4F90-9967-0A61BE552429}" type="presParOf" srcId="{14C7E7A6-369C-4CAB-B7AB-03BB14974DE6}" destId="{87252EBD-211B-4ABC-B111-FB14E04F6E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7DA07-97D5-4EFB-87EB-983B5318AD09}">
      <dsp:nvSpPr>
        <dsp:cNvPr id="0" name=""/>
        <dsp:cNvSpPr/>
      </dsp:nvSpPr>
      <dsp:spPr>
        <a:xfrm>
          <a:off x="1953406" y="777589"/>
          <a:ext cx="5195327" cy="5195327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2F4CF-C1B2-4E32-9747-7D371ED6AAE9}">
      <dsp:nvSpPr>
        <dsp:cNvPr id="0" name=""/>
        <dsp:cNvSpPr/>
      </dsp:nvSpPr>
      <dsp:spPr>
        <a:xfrm>
          <a:off x="1953406" y="777589"/>
          <a:ext cx="5195327" cy="5195327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C2F2E-8FCE-484E-81D9-C644C761D2FB}">
      <dsp:nvSpPr>
        <dsp:cNvPr id="0" name=""/>
        <dsp:cNvSpPr/>
      </dsp:nvSpPr>
      <dsp:spPr>
        <a:xfrm>
          <a:off x="1953406" y="777589"/>
          <a:ext cx="5195327" cy="5195327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A0B59-009B-4C99-9C6C-5DCF98E5CD88}">
      <dsp:nvSpPr>
        <dsp:cNvPr id="0" name=""/>
        <dsp:cNvSpPr/>
      </dsp:nvSpPr>
      <dsp:spPr>
        <a:xfrm>
          <a:off x="3356309" y="2180492"/>
          <a:ext cx="2389521" cy="238952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US" sz="6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6246" y="2530429"/>
        <a:ext cx="1689647" cy="1689647"/>
      </dsp:txXfrm>
    </dsp:sp>
    <dsp:sp modelId="{737A7A46-FEDB-4D2C-9AB6-424971333D95}">
      <dsp:nvSpPr>
        <dsp:cNvPr id="0" name=""/>
        <dsp:cNvSpPr/>
      </dsp:nvSpPr>
      <dsp:spPr>
        <a:xfrm>
          <a:off x="3714738" y="1472"/>
          <a:ext cx="1672665" cy="167266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bn-BD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59694" y="246428"/>
        <a:ext cx="1182753" cy="1182753"/>
      </dsp:txXfrm>
    </dsp:sp>
    <dsp:sp modelId="{37AB301B-1168-4B59-B988-ADFBB6CF5095}">
      <dsp:nvSpPr>
        <dsp:cNvPr id="0" name=""/>
        <dsp:cNvSpPr/>
      </dsp:nvSpPr>
      <dsp:spPr>
        <a:xfrm>
          <a:off x="5912232" y="3807644"/>
          <a:ext cx="1672665" cy="1672665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/>
            <a:t> কৃষি</a:t>
          </a:r>
          <a:endParaRPr lang="en-US" sz="4000" kern="1200" dirty="0"/>
        </a:p>
      </dsp:txBody>
      <dsp:txXfrm>
        <a:off x="6157188" y="4052600"/>
        <a:ext cx="1182753" cy="1182753"/>
      </dsp:txXfrm>
    </dsp:sp>
    <dsp:sp modelId="{314B7818-F7C0-4BCF-8181-F3902662AA5C}">
      <dsp:nvSpPr>
        <dsp:cNvPr id="0" name=""/>
        <dsp:cNvSpPr/>
      </dsp:nvSpPr>
      <dsp:spPr>
        <a:xfrm>
          <a:off x="1460833" y="3751234"/>
          <a:ext cx="1785486" cy="1785486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যাতায়াত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22311" y="4012712"/>
        <a:ext cx="1262530" cy="1262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1C402-D98B-4512-A191-237DE56EEA2B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tx1">
            <a:alpha val="9000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dirty="0" smtClean="0"/>
            <a:t>৫টি কৃষি প্রযুক্তির নাম ও ব্যবহার লিখ ।</a:t>
          </a:r>
          <a:endParaRPr lang="en-US" sz="2900" kern="1200" dirty="0"/>
        </a:p>
      </dsp:txBody>
      <dsp:txXfrm rot="-5400000">
        <a:off x="2926079" y="245467"/>
        <a:ext cx="5133724" cy="1260608"/>
      </dsp:txXfrm>
    </dsp:sp>
    <dsp:sp modelId="{91ED9779-CF38-4DF8-B5CA-68BC77531554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হেলিকাপ্টার দল </a:t>
          </a:r>
          <a:endParaRPr lang="en-US" sz="3600" kern="1200" dirty="0"/>
        </a:p>
      </dsp:txBody>
      <dsp:txXfrm>
        <a:off x="85245" y="87890"/>
        <a:ext cx="2755590" cy="1575760"/>
      </dsp:txXfrm>
    </dsp:sp>
    <dsp:sp modelId="{CF25A76B-3276-4CBB-A79C-E204D12FA161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dirty="0" smtClean="0"/>
            <a:t>৫টি শিক্ষা প্রযুক্তির নাম ও ব্যবহার লিখ । </a:t>
          </a:r>
          <a:endParaRPr lang="en-US" sz="2900" kern="1200" dirty="0"/>
        </a:p>
      </dsp:txBody>
      <dsp:txXfrm rot="-5400000">
        <a:off x="2926079" y="2079029"/>
        <a:ext cx="5133724" cy="1260608"/>
      </dsp:txXfrm>
    </dsp:sp>
    <dsp:sp modelId="{7BB3E004-5AB9-4F2D-B347-2F0FA131B694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rgbClr val="7030A0">
            <a:alpha val="7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লাঙল দল </a:t>
          </a:r>
          <a:endParaRPr lang="en-US" sz="3600" kern="1200" dirty="0"/>
        </a:p>
      </dsp:txBody>
      <dsp:txXfrm>
        <a:off x="85245" y="1921453"/>
        <a:ext cx="2755590" cy="1575760"/>
      </dsp:txXfrm>
    </dsp:sp>
    <dsp:sp modelId="{87252EBD-211B-4ABC-B111-FB14E04F6ECA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dirty="0" smtClean="0"/>
            <a:t>৫টি যাতায়াত প্রযুক্তির নাম ও ব্যবহার লিখ । </a:t>
          </a:r>
          <a:endParaRPr lang="en-US" sz="2900" kern="1200" dirty="0"/>
        </a:p>
      </dsp:txBody>
      <dsp:txXfrm rot="-5400000">
        <a:off x="2926079" y="3912592"/>
        <a:ext cx="5133724" cy="1260608"/>
      </dsp:txXfrm>
    </dsp:sp>
    <dsp:sp modelId="{6533E37C-0E0F-4A6B-A2DF-B631F8D90E1E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rgbClr val="00B0F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কম্পিউটার দল </a:t>
          </a:r>
          <a:endParaRPr lang="en-US" sz="3600" kern="1200" dirty="0"/>
        </a:p>
      </dsp:txBody>
      <dsp:txXfrm>
        <a:off x="85245" y="3755016"/>
        <a:ext cx="2755590" cy="157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2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9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25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42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17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73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8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23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9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94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59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64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74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3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2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27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8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6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5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1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1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1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50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CE11-E669-4D42-B109-638B10D1F10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B9CD-BB32-4E3B-8500-31D0A4E85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0" y="350520"/>
            <a:ext cx="40005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93" y="989351"/>
            <a:ext cx="6385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মুজিব বর্ষের শুভেচ্ছা </a:t>
            </a:r>
            <a:endParaRPr lang="en-US" sz="9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0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119745" y="277091"/>
            <a:ext cx="8354291" cy="112221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 যাতায়াত প্রযুক্তি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74" y="1506016"/>
            <a:ext cx="3658402" cy="2248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09" y="1602239"/>
            <a:ext cx="3799218" cy="1992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872" y="4050317"/>
            <a:ext cx="2743801" cy="203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074" y="4475131"/>
            <a:ext cx="2235690" cy="1994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038" y="4215030"/>
            <a:ext cx="2794612" cy="1968985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537855" y="3879273"/>
            <a:ext cx="1496290" cy="47105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970673" y="3894063"/>
            <a:ext cx="1496290" cy="47105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 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371600" y="6408459"/>
            <a:ext cx="1496290" cy="47105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468091" y="6310057"/>
            <a:ext cx="2626737" cy="47105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ঘোড়ার গাড়ি  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764301" y="6233995"/>
            <a:ext cx="2493819" cy="47105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20317" y="0"/>
            <a:ext cx="7575093" cy="76682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 কৃষি প্রযুক্তি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17" y="907846"/>
            <a:ext cx="3448863" cy="2477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680" y="907846"/>
            <a:ext cx="3962919" cy="2514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884" y="4001631"/>
            <a:ext cx="3601296" cy="2047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226" y="4132059"/>
            <a:ext cx="3108959" cy="2062313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648458" y="6194372"/>
            <a:ext cx="2877822" cy="42570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 দিয়ে হালচাষ  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046226" y="3494253"/>
            <a:ext cx="2723370" cy="435149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যন্ত্রপাতি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725684" y="3461116"/>
            <a:ext cx="2723370" cy="435149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029454" y="6397029"/>
            <a:ext cx="2723370" cy="435149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বপন যন্ত্র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2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3033105" y="418753"/>
            <a:ext cx="7759586" cy="1437756"/>
          </a:xfrm>
          <a:prstGeom prst="flowChartPreparation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প্রশ্নউত্তর পর্ব </a:t>
            </a:r>
            <a:endParaRPr lang="en-US" sz="4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5345" y="2770909"/>
            <a:ext cx="1036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 ?</a:t>
            </a:r>
          </a:p>
          <a:p>
            <a:pPr marL="342900" indent="-342900">
              <a:buAutoNum type="arabicParenR"/>
            </a:pP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আমদের কী করে ?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ED4B96-003D-4414-BE41-0A0A1D879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4" y="204700"/>
            <a:ext cx="11568331" cy="64485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B82EC7BD-A763-4D8B-80AA-07DBA5284CAF}"/>
              </a:ext>
            </a:extLst>
          </p:cNvPr>
          <p:cNvSpPr/>
          <p:nvPr/>
        </p:nvSpPr>
        <p:spPr>
          <a:xfrm rot="2021835">
            <a:off x="7643999" y="269968"/>
            <a:ext cx="3055423" cy="5739618"/>
          </a:xfrm>
          <a:prstGeom prst="ellipse">
            <a:avLst/>
          </a:prstGeom>
          <a:solidFill>
            <a:schemeClr val="accent6"/>
          </a:solidFill>
          <a:ln w="762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0A554B-E05F-4D3D-AE50-0DB767FA3E4F}"/>
              </a:ext>
            </a:extLst>
          </p:cNvPr>
          <p:cNvSpPr txBox="1"/>
          <p:nvPr/>
        </p:nvSpPr>
        <p:spPr>
          <a:xfrm rot="19426051">
            <a:off x="6786215" y="3046440"/>
            <a:ext cx="4287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সারসংক্ষেপ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5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1273" y="193964"/>
            <a:ext cx="3075709" cy="12004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5216186"/>
              </p:ext>
            </p:extLst>
          </p:nvPr>
        </p:nvGraphicFramePr>
        <p:xfrm>
          <a:off x="1948873" y="13944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6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7" y="109262"/>
            <a:ext cx="4673639" cy="57941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40" y="109262"/>
            <a:ext cx="4701854" cy="57941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3237" y="6082145"/>
            <a:ext cx="9749758" cy="651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পঠন পৃষ্ঠা নং- ৬৩,৬৪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793647" y="13471"/>
            <a:ext cx="3618535" cy="1225849"/>
          </a:xfrm>
          <a:prstGeom prst="horizontalScroll">
            <a:avLst/>
          </a:prstGeom>
          <a:solidFill>
            <a:schemeClr val="bg1"/>
          </a:solidFill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4" y="1319749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 চিহ্ন দাও।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১।কোনটি যাতায়াত প্রযুক্তি?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কম্পিউটার খ) টেলিফোন গ) ট্রেন ঘ)  ট্রাক্টর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054" y="3074075"/>
            <a:ext cx="11499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ডানপাশের শব্দের সাথে বামপাশের শব্দের মিল কর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843483"/>
              </p:ext>
            </p:extLst>
          </p:nvPr>
        </p:nvGraphicFramePr>
        <p:xfrm>
          <a:off x="939799" y="3775731"/>
          <a:ext cx="622300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501"/>
                <a:gridCol w="3111501"/>
              </a:tblGrid>
              <a:tr h="606897"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পড়া</a:t>
                      </a:r>
                      <a:r>
                        <a:rPr lang="bn-BD" sz="36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ট্রেন</a:t>
                      </a:r>
                      <a:endParaRPr lang="en-US" sz="3600" b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606897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চাষ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পেনসিল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606897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লাঙল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606897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লেখা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5" name="5-Point Star 34"/>
          <p:cNvSpPr/>
          <p:nvPr/>
        </p:nvSpPr>
        <p:spPr>
          <a:xfrm>
            <a:off x="4585854" y="2535382"/>
            <a:ext cx="498764" cy="3612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2473" y="4100945"/>
            <a:ext cx="1399309" cy="2105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93818" y="4668982"/>
            <a:ext cx="1620982" cy="1385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01636" y="4613564"/>
            <a:ext cx="1648691" cy="886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09455" y="4289708"/>
            <a:ext cx="1302327" cy="1072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1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51563" y="96982"/>
            <a:ext cx="4599709" cy="109450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5018" y="1828800"/>
            <a:ext cx="10557164" cy="37961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পরিবহন/যাতায়াত ব্যবস্থায় যে প্রযুক্তি ব্যবহার হয় তার একটি তালিকা প্রস্তত করে নিয়ে আসবে। </a:t>
            </a:r>
            <a:endParaRPr lang="en-US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457" y="434715"/>
            <a:ext cx="10323226" cy="538609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13" y="411480"/>
            <a:ext cx="11647357" cy="5386090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1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28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822" y="1973180"/>
            <a:ext cx="7347152" cy="3785652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আখলাক হোসেন,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নারহট্ট সরকারি প্রাথমিক বিদ্যালয়, কাহালু, বগুড়া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358" y="162920"/>
            <a:ext cx="6894095" cy="1569660"/>
          </a:xfrm>
          <a:prstGeom prst="rect">
            <a:avLst/>
          </a:prstGeom>
          <a:solidFill>
            <a:schemeClr val="bg2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08" y="1597127"/>
            <a:ext cx="2888368" cy="36586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8976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88" y="316155"/>
            <a:ext cx="3810379" cy="1120514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818" y="1997440"/>
            <a:ext cx="6606801" cy="4308764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্রাথমিক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৪০মিনিট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শিরোনামঃপ্রযুক্তির সঙ্গে পরিচয় 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জীবনে প্রযুক্তি 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60" y="316155"/>
            <a:ext cx="4649933" cy="61999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53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189018" y="401782"/>
            <a:ext cx="7024255" cy="188421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310" y="2563091"/>
            <a:ext cx="11097491" cy="35883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sq">
            <a:solidFill>
              <a:srgbClr val="7030A0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পড়াশুনা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 ও কৃষিতে প্রযুক্তির ব্যবহার ও বিকাশ বর্ণনা করতে পারবে।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83" y="2105572"/>
            <a:ext cx="3556779" cy="2578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375" y="2105572"/>
            <a:ext cx="3709213" cy="2616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701" y="2023277"/>
            <a:ext cx="3709213" cy="25914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4482" y="249382"/>
            <a:ext cx="11689431" cy="12053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কর। মানুষ কী করছে? তারা কী কী ব্যবহার করছে 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4959927"/>
            <a:ext cx="440574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লেখার সময়কলম বা পেনসিল ব্যবহার করি।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55127" y="4959928"/>
            <a:ext cx="3749573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জমি চাষ করতে ট্রাক্টর </a:t>
            </a:r>
            <a:r>
              <a:rPr lang="bn-BD" b="1" dirty="0"/>
              <a:t>ব্যবহার করি।</a:t>
            </a:r>
            <a:endParaRPr lang="en-US" b="1" dirty="0"/>
          </a:p>
          <a:p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97635" y="4952478"/>
            <a:ext cx="3316277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যাতয়াতে সাইকেল </a:t>
            </a:r>
            <a:r>
              <a:rPr lang="bn-BD" b="1" dirty="0"/>
              <a:t>ব্যবহার করি।</a:t>
            </a:r>
            <a:endParaRPr lang="en-US" b="1" dirty="0"/>
          </a:p>
          <a:p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52401" y="5943600"/>
            <a:ext cx="11679381" cy="6927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যা দেখানো হয়েছে সেগুলো সবই </a:t>
            </a:r>
            <a:r>
              <a:rPr lang="bn-BD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2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105892" y="34635"/>
            <a:ext cx="1482435" cy="162098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1918853"/>
            <a:ext cx="1947142" cy="1947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3768436" y="886689"/>
            <a:ext cx="8188037" cy="26462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হতে পারে একটি যন্ত্র, একটি হাতিয়ার বা কোনো পদ্ধতি যা আমাদের কাজে লাগে।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4087668"/>
            <a:ext cx="1947142" cy="1947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Callout 6"/>
          <p:cNvSpPr/>
          <p:nvPr/>
        </p:nvSpPr>
        <p:spPr>
          <a:xfrm>
            <a:off x="2105893" y="2722417"/>
            <a:ext cx="1662544" cy="162098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49782" y="3865995"/>
            <a:ext cx="8506691" cy="2992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ক)আমাদের কোনো কাজ সহজে করে।</a:t>
            </a:r>
          </a:p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খ) তাড়াতাড়ি ও ভালভাবে করতে সাহায্য করে।</a:t>
            </a:r>
          </a:p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আমাদের জীবন অনেক সহজ করে।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7607596"/>
              </p:ext>
            </p:extLst>
          </p:nvPr>
        </p:nvGraphicFramePr>
        <p:xfrm>
          <a:off x="2031999" y="344774"/>
          <a:ext cx="9045731" cy="631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9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25" y="1356627"/>
            <a:ext cx="3302724" cy="1918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589" y="1163196"/>
            <a:ext cx="3353535" cy="1905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06" y="4146706"/>
            <a:ext cx="2845424" cy="1880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883" y="3812998"/>
            <a:ext cx="3861646" cy="2235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8411" y="1038090"/>
            <a:ext cx="2896235" cy="1956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1446644" y="3402767"/>
            <a:ext cx="2210956" cy="6159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পেনসিন, খাতা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72551" y="3207693"/>
            <a:ext cx="1632590" cy="536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85464" y="3274799"/>
            <a:ext cx="2411992" cy="4639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উপকরন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54728" y="6154737"/>
            <a:ext cx="1668780" cy="5697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94714" y="6154737"/>
            <a:ext cx="1668780" cy="5697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মুদ্রণযন্ত্র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420319" y="140310"/>
            <a:ext cx="8499535" cy="88385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 শিক্ষা প্রযুক্তি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298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NikoshBAN</vt:lpstr>
      <vt:lpstr>Vrinda</vt:lpstr>
      <vt:lpstr>Wingdings 3</vt:lpstr>
      <vt:lpstr>Slice</vt:lpstr>
      <vt:lpstr>Office Theme</vt:lpstr>
      <vt:lpstr>PowerPoint Presentation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86</cp:revision>
  <dcterms:created xsi:type="dcterms:W3CDTF">2018-05-18T10:45:03Z</dcterms:created>
  <dcterms:modified xsi:type="dcterms:W3CDTF">2020-07-03T11:09:52Z</dcterms:modified>
</cp:coreProperties>
</file>