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87" r:id="rId4"/>
    <p:sldId id="306" r:id="rId5"/>
    <p:sldId id="305" r:id="rId6"/>
    <p:sldId id="288" r:id="rId7"/>
    <p:sldId id="289" r:id="rId8"/>
    <p:sldId id="290" r:id="rId9"/>
    <p:sldId id="307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300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4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5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8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0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9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6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0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0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7D8D-6F2E-4097-B6AC-63C8695B41B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C005-494D-40BB-B44A-1C9015530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5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3.jpeg"/><Relationship Id="rId7" Type="http://schemas.openxmlformats.org/officeDocument/2006/relationships/image" Target="../media/image1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2.jpeg"/><Relationship Id="rId10" Type="http://schemas.openxmlformats.org/officeDocument/2006/relationships/image" Target="../media/image22.jpg"/><Relationship Id="rId4" Type="http://schemas.openxmlformats.org/officeDocument/2006/relationships/image" Target="../media/image4.jpeg"/><Relationship Id="rId9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image" Target="../media/image23.jpg"/><Relationship Id="rId7" Type="http://schemas.openxmlformats.org/officeDocument/2006/relationships/image" Target="../media/image2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4.jpeg"/><Relationship Id="rId7" Type="http://schemas.openxmlformats.org/officeDocument/2006/relationships/image" Target="../media/image2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3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2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3.jpeg"/><Relationship Id="rId7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156338" y="874764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140416" y="8923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81201"/>
            <a:ext cx="4195763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repeatCount="indefinite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5521" y="1143000"/>
            <a:ext cx="5389453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 ফলে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929313"/>
            <a:ext cx="4409314" cy="247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653" y="2774521"/>
            <a:ext cx="1855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5389606"/>
            <a:ext cx="3886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মোবাইলের মাধ্যমে ইন্টারনেট ব্যবহার 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7191" y="228600"/>
            <a:ext cx="6508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কম্পিউটারের আকার দিন দিন ছোট হচ্ছে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9183" y="2693638"/>
            <a:ext cx="166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ল্যাপটপ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2085" y="2693638"/>
            <a:ext cx="166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নোটবুক 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8080" y="5652704"/>
            <a:ext cx="166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ট্যাবলেট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92" y="807688"/>
            <a:ext cx="2097881" cy="1905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8" y="1049023"/>
            <a:ext cx="2009775" cy="1524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803140"/>
            <a:ext cx="1949266" cy="19492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2" y="3596381"/>
            <a:ext cx="2967038" cy="1714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70" y="3393828"/>
            <a:ext cx="2119607" cy="191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7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5" y="1374300"/>
            <a:ext cx="2857500" cy="22422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7691" y="151830"/>
            <a:ext cx="554355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ব্যক্তিগত বা সামাজিকভাবে  যোগাযোগের ক্ষেত্রে  তথ্য ও যোগাযোগ প্রযুক্তি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9447" y="3427722"/>
            <a:ext cx="2047880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এসএমএস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443644"/>
            <a:ext cx="2133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8896" y="6114001"/>
            <a:ext cx="1066800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চ্যাটিং 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5" y="1426735"/>
            <a:ext cx="3090858" cy="19351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193396"/>
            <a:ext cx="3371850" cy="1733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050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01688" y="3352800"/>
            <a:ext cx="6278672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যোগাযোগের মাধ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্যমের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লেখ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799" y="989464"/>
            <a:ext cx="4419600" cy="923330"/>
          </a:xfrm>
          <a:prstGeom prst="rect">
            <a:avLst/>
          </a:prstGeom>
          <a:solidFill>
            <a:srgbClr val="FFFFCC"/>
          </a:solidFill>
          <a:ln w="762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E:\MOTIAR\D,contennt Picture 2\পাঠ ৪ ব্যবসা\pair wor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561975"/>
            <a:ext cx="2071255" cy="1952625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12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64634" y="304800"/>
            <a:ext cx="5326765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বিনোদনে তথ্য ও যোগাযোগ প্রযুক্তি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1544" y="3985343"/>
            <a:ext cx="1686182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শোনা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937576"/>
            <a:ext cx="2041168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সিনেমা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5436537"/>
            <a:ext cx="1819302" cy="10772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ইবুক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রিডারে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পড়া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26" y="4605038"/>
            <a:ext cx="2857500" cy="216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25598"/>
            <a:ext cx="2867613" cy="26608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642" y="1225598"/>
            <a:ext cx="2139167" cy="26608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74671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5410200"/>
            <a:ext cx="3238500" cy="9541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বিশ্বকাপ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খেলা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উপভোগ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92" y="1496979"/>
            <a:ext cx="4241906" cy="26708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64634" y="304800"/>
            <a:ext cx="5326765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বিনোদনে তথ্য ও যোগাযোগ প্রযুক্তি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77" y="2447052"/>
            <a:ext cx="3517323" cy="285029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90940" y="4536994"/>
            <a:ext cx="3432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 </a:t>
            </a:r>
            <a:r>
              <a:rPr lang="bn-BD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গেম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খেলা</a:t>
            </a:r>
            <a:r>
              <a:rPr lang="bn-BD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7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04109" y="304800"/>
            <a:ext cx="5998263" cy="2232563"/>
            <a:chOff x="2376711" y="76200"/>
            <a:chExt cx="6699319" cy="2625437"/>
          </a:xfrm>
        </p:grpSpPr>
        <p:sp>
          <p:nvSpPr>
            <p:cNvPr id="3" name="TextBox 2"/>
            <p:cNvSpPr txBox="1"/>
            <p:nvPr/>
          </p:nvSpPr>
          <p:spPr>
            <a:xfrm>
              <a:off x="5780951" y="730233"/>
              <a:ext cx="3295079" cy="904843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4000" b="1" i="0" u="none" strike="noStrike" kern="1100" cap="all" spc="0" normalizeH="0" baseline="0" noProof="0" dirty="0" smtClean="0">
                  <a:ln w="9000" cmpd="sng">
                    <a:solidFill>
                      <a:srgbClr val="FFC000">
                        <a:shade val="50000"/>
                        <a:satMod val="120000"/>
                      </a:srgb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SolaimanLipi" pitchFamily="65" charset="0"/>
                  <a:ea typeface="NikoshBAN" pitchFamily="2" charset="0"/>
                  <a:cs typeface="SolaimanLipi" pitchFamily="65" charset="0"/>
                  <a:sym typeface="Wingdings"/>
                </a:rPr>
                <a:t></a:t>
              </a:r>
              <a:r>
                <a:rPr kumimoji="0" lang="bn-BD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দল</a:t>
              </a:r>
              <a:r>
                <a:rPr lang="en-US" sz="4400" kern="0" dirty="0" err="1" smtClean="0">
                  <a:ln w="1905"/>
                  <a:latin typeface="NikoshBAN" pitchFamily="2" charset="0"/>
                  <a:cs typeface="NikoshBAN" pitchFamily="2" charset="0"/>
                </a:rPr>
                <a:t>গত</a:t>
              </a:r>
              <a:r>
                <a:rPr lang="en-US" sz="4400" kern="0" dirty="0" smtClean="0">
                  <a:ln w="1905"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bn-BD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kumimoji="0" lang="en-US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bn-BD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endParaRPr kumimoji="0" lang="en-US" sz="4400" b="1" i="0" u="none" strike="noStrike" kern="0" cap="none" spc="0" normalizeH="0" baseline="0" noProof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11" y="76200"/>
              <a:ext cx="3124200" cy="2625437"/>
            </a:xfrm>
            <a:prstGeom prst="ellipse">
              <a:avLst/>
            </a:prstGeom>
            <a:ln w="31750">
              <a:solidFill>
                <a:sysClr val="windowText" lastClr="000000"/>
              </a:solidFill>
              <a:miter lim="800000"/>
              <a:headEnd/>
              <a:tailEnd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2376711" y="76200"/>
              <a:ext cx="3124200" cy="2625437"/>
            </a:xfrm>
            <a:prstGeom prst="ellipse">
              <a:avLst/>
            </a:prstGeom>
            <a:noFill/>
            <a:ln w="444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945107" y="3276600"/>
            <a:ext cx="72390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বিনোদনের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দাও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1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76564" y="2625803"/>
            <a:ext cx="1606394" cy="1606394"/>
            <a:chOff x="3273502" y="2092402"/>
            <a:chExt cx="1606394" cy="1606394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flat" dir="t"/>
          </a:scene3d>
        </p:grpSpPr>
        <p:sp>
          <p:nvSpPr>
            <p:cNvPr id="39" name="Oval 38"/>
            <p:cNvSpPr/>
            <p:nvPr/>
          </p:nvSpPr>
          <p:spPr>
            <a:xfrm>
              <a:off x="3273502" y="2092402"/>
              <a:ext cx="1606394" cy="1606394"/>
            </a:xfrm>
            <a:prstGeom prst="ellipse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0" name="Oval 4"/>
            <p:cNvSpPr/>
            <p:nvPr/>
          </p:nvSpPr>
          <p:spPr>
            <a:xfrm>
              <a:off x="3508753" y="2327653"/>
              <a:ext cx="1135892" cy="113589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400" b="0" kern="1200" dirty="0" smtClean="0">
                  <a:effectLst/>
                  <a:latin typeface="NikoshBAN" pitchFamily="2" charset="0"/>
                  <a:cs typeface="NikoshBAN" pitchFamily="2" charset="0"/>
                </a:rPr>
                <a:t>নতুন শিখলাম </a:t>
              </a:r>
              <a:endParaRPr lang="en-US" sz="34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62029" y="2143593"/>
            <a:ext cx="35463" cy="482210"/>
            <a:chOff x="4058967" y="1610192"/>
            <a:chExt cx="35463" cy="482210"/>
          </a:xfrm>
        </p:grpSpPr>
        <p:sp>
          <p:nvSpPr>
            <p:cNvPr id="37" name="Straight Connector 5"/>
            <p:cNvSpPr/>
            <p:nvPr/>
          </p:nvSpPr>
          <p:spPr>
            <a:xfrm rot="16200000">
              <a:off x="3835594" y="1833565"/>
              <a:ext cx="482210" cy="354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7731"/>
                  </a:moveTo>
                  <a:lnTo>
                    <a:pt x="482210" y="17731"/>
                  </a:lnTo>
                </a:path>
              </a:pathLst>
            </a:custGeom>
            <a:noFill/>
          </p:spPr>
          <p:style>
            <a:lnRef idx="2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Straight Connector 6"/>
            <p:cNvSpPr/>
            <p:nvPr/>
          </p:nvSpPr>
          <p:spPr>
            <a:xfrm rot="16200000">
              <a:off x="4064644" y="1839241"/>
              <a:ext cx="24110" cy="24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0" kern="120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21973" y="700970"/>
            <a:ext cx="1606394" cy="1606394"/>
            <a:chOff x="3273502" y="3796"/>
            <a:chExt cx="1606394" cy="1606394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flat" dir="t"/>
          </a:scene3d>
        </p:grpSpPr>
        <p:sp>
          <p:nvSpPr>
            <p:cNvPr id="35" name="Oval 34"/>
            <p:cNvSpPr/>
            <p:nvPr/>
          </p:nvSpPr>
          <p:spPr>
            <a:xfrm>
              <a:off x="3273502" y="3796"/>
              <a:ext cx="1606394" cy="1606394"/>
            </a:xfrm>
            <a:prstGeom prst="ellipse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6" name="Oval 8"/>
            <p:cNvSpPr/>
            <p:nvPr/>
          </p:nvSpPr>
          <p:spPr>
            <a:xfrm>
              <a:off x="3447935" y="369625"/>
              <a:ext cx="1251301" cy="100531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0" kern="1200" dirty="0" err="1" smtClean="0">
                  <a:effectLst/>
                  <a:latin typeface="NikoshBAN" pitchFamily="2" charset="0"/>
                  <a:cs typeface="NikoshBAN" pitchFamily="2" charset="0"/>
                </a:rPr>
                <a:t>কম্পিউটার</a:t>
              </a:r>
              <a:r>
                <a:rPr lang="en-US" sz="3200" b="0" kern="1200" dirty="0" smtClean="0"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b="0" kern="1200" dirty="0" smtClean="0"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0" kern="1200" dirty="0" smtClean="0"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36928" y="2879105"/>
            <a:ext cx="478931" cy="35463"/>
            <a:chOff x="4733866" y="2345704"/>
            <a:chExt cx="478931" cy="35463"/>
          </a:xfrm>
        </p:grpSpPr>
        <p:sp>
          <p:nvSpPr>
            <p:cNvPr id="33" name="Straight Connector 9"/>
            <p:cNvSpPr/>
            <p:nvPr/>
          </p:nvSpPr>
          <p:spPr>
            <a:xfrm rot="19758618">
              <a:off x="4733866" y="2345704"/>
              <a:ext cx="478931" cy="354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7731"/>
                  </a:moveTo>
                  <a:lnTo>
                    <a:pt x="478931" y="17731"/>
                  </a:lnTo>
                </a:path>
              </a:pathLst>
            </a:custGeom>
            <a:noFill/>
          </p:spPr>
          <p:style>
            <a:lnRef idx="2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Straight Connector 10"/>
            <p:cNvSpPr/>
            <p:nvPr/>
          </p:nvSpPr>
          <p:spPr>
            <a:xfrm rot="19758618">
              <a:off x="4961358" y="2351463"/>
              <a:ext cx="23946" cy="23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0" kern="120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40472" y="1593555"/>
            <a:ext cx="1606394" cy="1606394"/>
            <a:chOff x="5066766" y="1028076"/>
            <a:chExt cx="1606394" cy="1606394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flat" dir="t"/>
          </a:scene3d>
        </p:grpSpPr>
        <p:sp>
          <p:nvSpPr>
            <p:cNvPr id="31" name="Oval 30"/>
            <p:cNvSpPr/>
            <p:nvPr/>
          </p:nvSpPr>
          <p:spPr>
            <a:xfrm>
              <a:off x="5066766" y="1028076"/>
              <a:ext cx="1606394" cy="1606394"/>
            </a:xfrm>
            <a:prstGeom prst="ellipse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-7174"/>
                <a:satOff val="-805"/>
                <a:lumOff val="5136"/>
                <a:alphaOff val="0"/>
              </a:schemeClr>
            </a:fillRef>
            <a:effectRef idx="1">
              <a:schemeClr val="accent2">
                <a:shade val="80000"/>
                <a:hueOff val="-7174"/>
                <a:satOff val="-805"/>
                <a:lumOff val="513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2" name="Oval 12"/>
            <p:cNvSpPr/>
            <p:nvPr/>
          </p:nvSpPr>
          <p:spPr>
            <a:xfrm>
              <a:off x="5302017" y="1263327"/>
              <a:ext cx="1135892" cy="113589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b="0" kern="1200" dirty="0" smtClean="0">
                  <a:effectLst/>
                  <a:latin typeface="NikoshBAN" pitchFamily="2" charset="0"/>
                  <a:cs typeface="NikoshBAN" pitchFamily="2" charset="0"/>
                </a:rPr>
                <a:t>নোটবুক   </a:t>
              </a:r>
              <a:endParaRPr lang="en-US" sz="32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757244">
            <a:off x="4932735" y="4226022"/>
            <a:ext cx="1515652" cy="728576"/>
            <a:chOff x="4800693" y="3260588"/>
            <a:chExt cx="322140" cy="35463"/>
          </a:xfrm>
        </p:grpSpPr>
        <p:sp>
          <p:nvSpPr>
            <p:cNvPr id="29" name="Straight Connector 13"/>
            <p:cNvSpPr/>
            <p:nvPr/>
          </p:nvSpPr>
          <p:spPr>
            <a:xfrm rot="1403082">
              <a:off x="4800693" y="3260588"/>
              <a:ext cx="322140" cy="354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7731"/>
                  </a:moveTo>
                  <a:lnTo>
                    <a:pt x="322140" y="17731"/>
                  </a:lnTo>
                </a:path>
              </a:pathLst>
            </a:custGeom>
            <a:noFill/>
          </p:spPr>
          <p:style>
            <a:lnRef idx="2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Straight Connector 14"/>
            <p:cNvSpPr/>
            <p:nvPr/>
          </p:nvSpPr>
          <p:spPr>
            <a:xfrm rot="1403082">
              <a:off x="4953709" y="3270267"/>
              <a:ext cx="16107" cy="161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0" kern="120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89782" y="3724108"/>
            <a:ext cx="1606394" cy="1606394"/>
            <a:chOff x="5043629" y="2857843"/>
            <a:chExt cx="1606394" cy="1606394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flat" dir="t"/>
          </a:scene3d>
        </p:grpSpPr>
        <p:sp>
          <p:nvSpPr>
            <p:cNvPr id="27" name="Oval 26"/>
            <p:cNvSpPr/>
            <p:nvPr/>
          </p:nvSpPr>
          <p:spPr>
            <a:xfrm>
              <a:off x="5043629" y="2857843"/>
              <a:ext cx="1606394" cy="1606394"/>
            </a:xfrm>
            <a:prstGeom prst="ellipse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-14349"/>
                <a:satOff val="-1610"/>
                <a:lumOff val="10272"/>
                <a:alphaOff val="0"/>
              </a:schemeClr>
            </a:fillRef>
            <a:effectRef idx="1">
              <a:schemeClr val="accent2">
                <a:shade val="80000"/>
                <a:hueOff val="-14349"/>
                <a:satOff val="-1610"/>
                <a:lumOff val="1027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Oval 16"/>
            <p:cNvSpPr/>
            <p:nvPr/>
          </p:nvSpPr>
          <p:spPr>
            <a:xfrm>
              <a:off x="5278880" y="3093094"/>
              <a:ext cx="1135892" cy="113589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ই-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বুক</a:t>
              </a:r>
              <a:endParaRPr lang="en-US" sz="32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1806346">
            <a:off x="3357340" y="3941700"/>
            <a:ext cx="668992" cy="717463"/>
            <a:chOff x="4058967" y="3698798"/>
            <a:chExt cx="35463" cy="482210"/>
          </a:xfrm>
        </p:grpSpPr>
        <p:sp>
          <p:nvSpPr>
            <p:cNvPr id="25" name="Straight Connector 17"/>
            <p:cNvSpPr/>
            <p:nvPr/>
          </p:nvSpPr>
          <p:spPr>
            <a:xfrm rot="5400000">
              <a:off x="3835594" y="3922171"/>
              <a:ext cx="482210" cy="354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7731"/>
                  </a:moveTo>
                  <a:lnTo>
                    <a:pt x="482210" y="17731"/>
                  </a:lnTo>
                </a:path>
              </a:pathLst>
            </a:custGeom>
            <a:noFill/>
          </p:spPr>
          <p:style>
            <a:lnRef idx="2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Straight Connector 18"/>
            <p:cNvSpPr/>
            <p:nvPr/>
          </p:nvSpPr>
          <p:spPr>
            <a:xfrm rot="5400000">
              <a:off x="4064644" y="3927847"/>
              <a:ext cx="24110" cy="24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0" kern="120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79758" y="4300436"/>
            <a:ext cx="1606394" cy="1606394"/>
            <a:chOff x="3273502" y="4181008"/>
            <a:chExt cx="1606394" cy="1606394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flat" dir="t"/>
          </a:scene3d>
        </p:grpSpPr>
        <p:sp>
          <p:nvSpPr>
            <p:cNvPr id="23" name="Oval 22"/>
            <p:cNvSpPr/>
            <p:nvPr/>
          </p:nvSpPr>
          <p:spPr>
            <a:xfrm>
              <a:off x="3273502" y="4181008"/>
              <a:ext cx="1606394" cy="1606394"/>
            </a:xfrm>
            <a:prstGeom prst="ellipse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-21523"/>
                <a:satOff val="-2414"/>
                <a:lumOff val="15408"/>
                <a:alphaOff val="0"/>
              </a:schemeClr>
            </a:fillRef>
            <a:effectRef idx="1">
              <a:schemeClr val="accent2">
                <a:shade val="80000"/>
                <a:hueOff val="-21523"/>
                <a:satOff val="-2414"/>
                <a:lumOff val="1540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Oval 20"/>
            <p:cNvSpPr/>
            <p:nvPr/>
          </p:nvSpPr>
          <p:spPr>
            <a:xfrm>
              <a:off x="3508753" y="4416259"/>
              <a:ext cx="1135892" cy="113589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0" kern="1200" dirty="0" err="1" smtClean="0">
                  <a:effectLst/>
                  <a:latin typeface="NikoshBAN" pitchFamily="2" charset="0"/>
                  <a:cs typeface="NikoshBAN" pitchFamily="2" charset="0"/>
                </a:rPr>
                <a:t>মোবাইল</a:t>
              </a:r>
              <a:endParaRPr lang="en-US" sz="32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rot="19936031">
            <a:off x="3494575" y="3164891"/>
            <a:ext cx="399760" cy="112612"/>
            <a:chOff x="2931201" y="2355716"/>
            <a:chExt cx="482210" cy="35463"/>
          </a:xfrm>
        </p:grpSpPr>
        <p:sp>
          <p:nvSpPr>
            <p:cNvPr id="17" name="Straight Connector 25"/>
            <p:cNvSpPr/>
            <p:nvPr/>
          </p:nvSpPr>
          <p:spPr>
            <a:xfrm rot="12600000">
              <a:off x="2931201" y="2355716"/>
              <a:ext cx="482210" cy="354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7731"/>
                  </a:moveTo>
                  <a:lnTo>
                    <a:pt x="482210" y="17731"/>
                  </a:lnTo>
                </a:path>
              </a:pathLst>
            </a:custGeom>
            <a:noFill/>
          </p:spPr>
          <p:style>
            <a:lnRef idx="2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Straight Connector 26"/>
            <p:cNvSpPr/>
            <p:nvPr/>
          </p:nvSpPr>
          <p:spPr>
            <a:xfrm rot="23400000">
              <a:off x="3160251" y="2361393"/>
              <a:ext cx="24110" cy="24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0" kern="120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79720" y="2285531"/>
            <a:ext cx="1606394" cy="1606394"/>
            <a:chOff x="1464716" y="1048099"/>
            <a:chExt cx="1606394" cy="1606394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flat" dir="t"/>
          </a:scene3d>
        </p:grpSpPr>
        <p:sp>
          <p:nvSpPr>
            <p:cNvPr id="15" name="Oval 14"/>
            <p:cNvSpPr/>
            <p:nvPr/>
          </p:nvSpPr>
          <p:spPr>
            <a:xfrm>
              <a:off x="1464716" y="1048099"/>
              <a:ext cx="1606394" cy="1606394"/>
            </a:xfrm>
            <a:prstGeom prst="ellipse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fillRef>
            <a:effectRef idx="1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Oval 28"/>
            <p:cNvSpPr/>
            <p:nvPr/>
          </p:nvSpPr>
          <p:spPr>
            <a:xfrm>
              <a:off x="1699967" y="1283350"/>
              <a:ext cx="1135892" cy="113589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b="0" kern="1200" dirty="0" smtClean="0">
                  <a:effectLst/>
                  <a:latin typeface="NikoshBAN" pitchFamily="2" charset="0"/>
                  <a:cs typeface="NikoshBAN" pitchFamily="2" charset="0"/>
                </a:rPr>
                <a:t>ট্যাবলেট</a:t>
              </a:r>
              <a:r>
                <a:rPr lang="bn-BD" sz="5400" b="0" kern="1200" dirty="0" smtClean="0"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b="0" kern="1200" dirty="0" smtClean="0"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8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4500" y="2009601"/>
            <a:ext cx="65821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/>
            <a:r>
              <a:rPr lang="en-US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কোনটির</a:t>
            </a:r>
            <a:r>
              <a:rPr lang="en-US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আসক্ত</a:t>
            </a:r>
            <a:r>
              <a:rPr lang="en-US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24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55" y="2590800"/>
            <a:ext cx="303414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মোবাইল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945" y="3142693"/>
            <a:ext cx="300361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en-US" sz="2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কম্পিউটার</a:t>
            </a:r>
            <a:r>
              <a:rPr lang="en-US" sz="2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গেম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5633" y="3182256"/>
            <a:ext cx="237856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রেডিও</a:t>
            </a:r>
            <a:endParaRPr lang="en-US" sz="20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5175" y="2590800"/>
            <a:ext cx="237856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টেলিভিশন</a:t>
            </a:r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60434" y="3182256"/>
            <a:ext cx="935819" cy="381024"/>
            <a:chOff x="7086600" y="4953652"/>
            <a:chExt cx="1037453" cy="91440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7355126" y="4953652"/>
              <a:ext cx="768927" cy="914400"/>
            </a:xfrm>
            <a:prstGeom prst="line">
              <a:avLst/>
            </a:prstGeom>
            <a:ln w="825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86600" y="5410852"/>
              <a:ext cx="268526" cy="408058"/>
            </a:xfrm>
            <a:prstGeom prst="line">
              <a:avLst/>
            </a:prstGeom>
            <a:ln w="825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762000" y="609600"/>
            <a:ext cx="2667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sz="4400" b="1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1560" y="3730300"/>
            <a:ext cx="72679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b="1" dirty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199" y="4426464"/>
            <a:ext cx="304800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3734" y="4419600"/>
            <a:ext cx="220046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কৃষিক্ষেত্রে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36608" y="5087657"/>
            <a:ext cx="219759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সবগুলো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488" y="5120995"/>
            <a:ext cx="303371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শিক্ষাক্ষেত্রে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15175" y="4993991"/>
            <a:ext cx="779433" cy="458568"/>
            <a:chOff x="7086600" y="4953652"/>
            <a:chExt cx="1037453" cy="91440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7355126" y="4953652"/>
              <a:ext cx="768927" cy="914400"/>
            </a:xfrm>
            <a:prstGeom prst="line">
              <a:avLst/>
            </a:prstGeom>
            <a:ln w="825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086600" y="5410852"/>
              <a:ext cx="268526" cy="408058"/>
            </a:xfrm>
            <a:prstGeom prst="line">
              <a:avLst/>
            </a:prstGeom>
            <a:ln w="825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3505200" y="6400800"/>
            <a:ext cx="2133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6035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839" y="2009601"/>
            <a:ext cx="661076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2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কিসের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বই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পড়া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?</a:t>
            </a:r>
            <a:endParaRPr lang="en-US" sz="24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55" y="2590800"/>
            <a:ext cx="303414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টেলিভিশন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587" y="3228945"/>
            <a:ext cx="300361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ইবুক</a:t>
            </a:r>
            <a:r>
              <a:rPr lang="en-US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রিডার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5633" y="3182256"/>
            <a:ext cx="237856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5634" y="2590800"/>
            <a:ext cx="237856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রেডিও</a:t>
            </a:r>
            <a:endParaRPr lang="bn-BD" sz="2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60434" y="3182256"/>
            <a:ext cx="935819" cy="381024"/>
            <a:chOff x="7086600" y="4953652"/>
            <a:chExt cx="1037453" cy="91440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7355126" y="4953652"/>
              <a:ext cx="768927" cy="914400"/>
            </a:xfrm>
            <a:prstGeom prst="line">
              <a:avLst/>
            </a:prstGeom>
            <a:ln w="825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86600" y="5410852"/>
              <a:ext cx="268526" cy="408058"/>
            </a:xfrm>
            <a:prstGeom prst="line">
              <a:avLst/>
            </a:prstGeom>
            <a:ln w="825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762000" y="609600"/>
            <a:ext cx="2667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sz="4400" b="1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7925" y="3810000"/>
            <a:ext cx="654627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b="1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199" y="4426464"/>
            <a:ext cx="304800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3734" y="4419600"/>
            <a:ext cx="220046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5105400"/>
            <a:ext cx="219759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টেলিফোন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253" y="5153135"/>
            <a:ext cx="303371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20689" y="5029199"/>
            <a:ext cx="779433" cy="458568"/>
            <a:chOff x="7086600" y="4953652"/>
            <a:chExt cx="1037453" cy="91440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7355126" y="4953652"/>
              <a:ext cx="768927" cy="914400"/>
            </a:xfrm>
            <a:prstGeom prst="line">
              <a:avLst/>
            </a:prstGeom>
            <a:ln w="825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086600" y="5410852"/>
              <a:ext cx="268526" cy="408058"/>
            </a:xfrm>
            <a:prstGeom prst="line">
              <a:avLst/>
            </a:prstGeom>
            <a:ln w="825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3505200" y="6400800"/>
            <a:ext cx="2133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424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sp>
        <p:nvSpPr>
          <p:cNvPr id="3" name="Content Placeholder 10"/>
          <p:cNvSpPr txBox="1">
            <a:spLocks/>
          </p:cNvSpPr>
          <p:nvPr/>
        </p:nvSpPr>
        <p:spPr>
          <a:xfrm>
            <a:off x="1115518" y="1066800"/>
            <a:ext cx="3227882" cy="4495800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r>
              <a:rPr lang="bn-BD" sz="3600" u="sng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12"/>
          <p:cNvSpPr txBox="1">
            <a:spLocks/>
          </p:cNvSpPr>
          <p:nvPr/>
        </p:nvSpPr>
        <p:spPr>
          <a:xfrm>
            <a:off x="4544288" y="1066800"/>
            <a:ext cx="3325978" cy="4476259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bn-BD" sz="3600" b="1" i="0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kumimoji="0" lang="bn-BD" sz="3600" b="1" i="0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10000"/>
                </a:schemeClr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/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/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n/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n/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n/>
                <a:latin typeface="NikoshBAN" pitchFamily="2" charset="0"/>
                <a:cs typeface="NikoshBAN" pitchFamily="2" charset="0"/>
              </a:rPr>
              <a:t>ষষ্ঠ</a:t>
            </a:r>
            <a:endParaRPr kumimoji="0" lang="bn-BD" sz="3200" b="1" i="0" u="none" strike="noStrike" kern="1200" cap="none" spc="0" normalizeH="0" baseline="0" noProof="0" dirty="0" smtClean="0">
              <a:ln/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তথ্য ও যোগাযোগ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	: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১ম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 4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সময়: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মিনিট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1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40" y="1600200"/>
            <a:ext cx="1707460" cy="17047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27915" y="3429000"/>
            <a:ext cx="2971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তুহিন সরদার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>
              <a:spcBef>
                <a:spcPts val="0"/>
              </a:spcBef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ত্রিমোহনী মাধ্যমিক বিদ্যালয়</a:t>
            </a:r>
          </a:p>
          <a:p>
            <a:pPr algn="ctr">
              <a:spcBef>
                <a:spcPts val="0"/>
              </a:spcBef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দাকোপ, খুলনা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1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9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842665"/>
            <a:ext cx="563880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54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u="sng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:\MOTIAR\D,contennt Picture 2\hom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1665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3581400"/>
            <a:ext cx="7417558" cy="1323439"/>
          </a:xfrm>
          <a:prstGeom prst="rect">
            <a:avLst/>
          </a:prstGeom>
          <a:solidFill>
            <a:srgbClr val="FFFFCC"/>
          </a:solidFill>
          <a:ln w="57150">
            <a:solidFill>
              <a:srgbClr val="6699FF"/>
            </a:solidFill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পরিবারে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যেসকল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latin typeface="NikoshBAN" pitchFamily="2" charset="0"/>
                <a:cs typeface="NikoshBAN" pitchFamily="2" charset="0"/>
              </a:rPr>
              <a:t>আনবে</a:t>
            </a:r>
            <a:endParaRPr lang="bn-BD" sz="4000" b="1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63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9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609600"/>
            <a:ext cx="5105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1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471648"/>
            <a:ext cx="498481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0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46583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বলছে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562600"/>
            <a:ext cx="3885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টেলিভিশন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দেখছে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45123"/>
            <a:ext cx="3179360" cy="3082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869" y="2209800"/>
            <a:ext cx="3652618" cy="30440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565449" y="320736"/>
            <a:ext cx="3505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399"/>
            <a:ext cx="3657600" cy="29792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4532293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করছে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9969" y="5393166"/>
            <a:ext cx="368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678" y="2362200"/>
            <a:ext cx="3905534" cy="29030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2565449" y="320736"/>
            <a:ext cx="3505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4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6554" y="457200"/>
            <a:ext cx="4685898" cy="1015663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000" b="1" u="sng" spc="1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bn-BD" sz="4800" b="1" u="sng" spc="1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জকের পাঠের বিষয়</a:t>
            </a:r>
            <a:endParaRPr lang="en-US" sz="4800" b="1" u="sng" spc="150" dirty="0">
              <a:ln w="11430"/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0239" y="4745180"/>
            <a:ext cx="6400800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8" y="1676400"/>
            <a:ext cx="468362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0600" y="1981200"/>
            <a:ext cx="742786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যোগাযোগের ক্ষেত্রে তথ্য ও যোগাযোগ প্রযুক্তির ব্যবহার বর্ণনা করতে পারবে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বিনোদনের ক্ষেত্রে তথ্য ও যোগাযোগ প্রযুক্তির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ব্যবহার বর্ণনা করতে পারবে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যোগাযোগ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4621" y="588409"/>
            <a:ext cx="243840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779" y="5155324"/>
            <a:ext cx="2753708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572000"/>
            <a:ext cx="3886200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অনলাইনে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799" y="457200"/>
            <a:ext cx="6000739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 আমাদের জীবনের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এনেছে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3398" y="2133600"/>
            <a:ext cx="3810002" cy="2209800"/>
            <a:chOff x="533398" y="2133600"/>
            <a:chExt cx="3810002" cy="22098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399" y="2133600"/>
              <a:ext cx="3810001" cy="2209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398" y="2133600"/>
              <a:ext cx="838201" cy="76200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688284"/>
            <a:ext cx="35814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74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32" y="1981200"/>
            <a:ext cx="3683668" cy="24931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606692"/>
            <a:ext cx="3657600" cy="25960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715886" y="5403726"/>
            <a:ext cx="3505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572000"/>
            <a:ext cx="3886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457200"/>
            <a:ext cx="6000739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 আমাদের জীবনের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এনেছে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8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65" y="1905000"/>
            <a:ext cx="3790197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52602" cy="1811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327" y="5248086"/>
            <a:ext cx="1407477" cy="1743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4974" y="4995893"/>
            <a:ext cx="1989026" cy="18621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90757" y="57781"/>
            <a:ext cx="1811023" cy="16954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15886" y="5403726"/>
            <a:ext cx="35052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বিনোদনের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265" y="4572000"/>
            <a:ext cx="33528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457200"/>
            <a:ext cx="6000739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 আমাদের জীবনের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এনেছে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86" y="2895600"/>
            <a:ext cx="3649062" cy="2384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73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369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106</cp:revision>
  <dcterms:created xsi:type="dcterms:W3CDTF">2020-06-21T04:23:33Z</dcterms:created>
  <dcterms:modified xsi:type="dcterms:W3CDTF">2020-07-02T19:21:16Z</dcterms:modified>
</cp:coreProperties>
</file>