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76" r:id="rId3"/>
    <p:sldId id="306" r:id="rId4"/>
    <p:sldId id="301" r:id="rId5"/>
    <p:sldId id="300" r:id="rId6"/>
    <p:sldId id="302" r:id="rId7"/>
    <p:sldId id="303" r:id="rId8"/>
    <p:sldId id="304" r:id="rId9"/>
    <p:sldId id="305" r:id="rId10"/>
    <p:sldId id="309" r:id="rId11"/>
    <p:sldId id="310" r:id="rId12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00FF00"/>
    <a:srgbClr val="FF0066"/>
    <a:srgbClr val="0066FF"/>
    <a:srgbClr val="CC00FF"/>
    <a:srgbClr val="2E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6" y="7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33D1-2E2F-4E39-A7B4-1F5CBE2C7A1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640A8-556E-4EBF-A602-B451882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6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on the topic. Learning outcomes No-4 is focused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4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 to lead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1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These are the targets of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Two categories</a:t>
            </a:r>
            <a:r>
              <a:rPr lang="en-US" baseline="0" dirty="0" smtClean="0"/>
              <a:t> of interrogative</a:t>
            </a:r>
            <a:r>
              <a:rPr lang="en-US" dirty="0" smtClean="0"/>
              <a:t> sentences.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Learning outcomes No-2 is focused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5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on active into passive of interrogative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Categories</a:t>
            </a:r>
            <a:r>
              <a:rPr lang="en-US" baseline="0" dirty="0" smtClean="0"/>
              <a:t> of imperative sentence</a:t>
            </a:r>
            <a:r>
              <a:rPr lang="en-US" dirty="0" smtClean="0"/>
              <a:t> sentences. Learning outcomes No-2 is focused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7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Learning outcomes No-3 is focused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outcomes No-3 is focused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9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62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C87D-3C8C-4D2A-B35E-DE998FC2F73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309562"/>
            <a:ext cx="7496175" cy="7153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286000" y="462455"/>
            <a:ext cx="9525000" cy="7005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533400"/>
            <a:ext cx="4114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Introduction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600200"/>
            <a:ext cx="7543800" cy="434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Md. Abu </a:t>
            </a:r>
            <a:r>
              <a:rPr lang="en-US" b="1" dirty="0" err="1" smtClean="0">
                <a:latin typeface="Book Antiqua" pitchFamily="18" charset="0"/>
              </a:rPr>
              <a:t>Taher</a:t>
            </a:r>
            <a:endParaRPr lang="en-US" b="1" dirty="0" smtClean="0">
              <a:latin typeface="Book Antiqua" pitchFamily="18" charset="0"/>
            </a:endParaRPr>
          </a:p>
          <a:p>
            <a:pPr algn="ctr"/>
            <a:r>
              <a:rPr lang="en-US" b="1" dirty="0" smtClean="0">
                <a:latin typeface="Book Antiqua" pitchFamily="18" charset="0"/>
              </a:rPr>
              <a:t>Asst. Teacher</a:t>
            </a:r>
          </a:p>
          <a:p>
            <a:pPr algn="ctr"/>
            <a:r>
              <a:rPr lang="en-US" b="1" dirty="0" err="1" smtClean="0">
                <a:latin typeface="Book Antiqua" pitchFamily="18" charset="0"/>
              </a:rPr>
              <a:t>Uttor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jaorani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Hachenia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Alim</a:t>
            </a:r>
            <a:r>
              <a:rPr lang="en-US" b="1" dirty="0" smtClean="0">
                <a:latin typeface="Book Antiqua" pitchFamily="18" charset="0"/>
              </a:rPr>
              <a:t> madrasa</a:t>
            </a:r>
          </a:p>
          <a:p>
            <a:pPr algn="ctr"/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Bhelaguri</a:t>
            </a:r>
            <a:r>
              <a:rPr lang="en-US" b="1" dirty="0" smtClean="0">
                <a:latin typeface="Book Antiqua" pitchFamily="18" charset="0"/>
              </a:rPr>
              <a:t>, </a:t>
            </a:r>
            <a:r>
              <a:rPr lang="en-US" b="1" dirty="0" err="1" smtClean="0">
                <a:latin typeface="Book Antiqua" pitchFamily="18" charset="0"/>
              </a:rPr>
              <a:t>Hatibandha</a:t>
            </a:r>
            <a:r>
              <a:rPr lang="en-US" b="1" dirty="0" smtClean="0">
                <a:latin typeface="Book Antiqua" pitchFamily="18" charset="0"/>
              </a:rPr>
              <a:t>, </a:t>
            </a:r>
            <a:r>
              <a:rPr lang="en-US" b="1" dirty="0" err="1" smtClean="0">
                <a:latin typeface="Book Antiqua" pitchFamily="18" charset="0"/>
              </a:rPr>
              <a:t>Lalmonirhat</a:t>
            </a:r>
            <a:r>
              <a:rPr lang="en-US" b="1" dirty="0" smtClean="0">
                <a:latin typeface="Book Antiqua" pitchFamily="18" charset="0"/>
              </a:rPr>
              <a:t>.</a:t>
            </a:r>
          </a:p>
          <a:p>
            <a:pPr algn="ctr"/>
            <a:endParaRPr lang="en-US" b="1" dirty="0" smtClean="0">
              <a:latin typeface="Book Antiqua" pitchFamily="18" charset="0"/>
            </a:endParaRPr>
          </a:p>
          <a:p>
            <a:pPr algn="ctr"/>
            <a:r>
              <a:rPr lang="en-US" b="1" u="sng" dirty="0" smtClean="0">
                <a:latin typeface="Book Antiqua" pitchFamily="18" charset="0"/>
              </a:rPr>
              <a:t>Presentation made for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Class- VI-IX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00182"/>
            <a:ext cx="4038600" cy="7064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Evaluation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295400"/>
            <a:ext cx="66675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Change the sentences into passive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500" y="2036379"/>
            <a:ext cx="8420100" cy="32214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Enjoy the waterfall.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Let us enjoy the waterfall.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Visit waterfall when you get time.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Let me observe the waterfall.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Let them see the waterfall.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2590800"/>
            <a:ext cx="12954000" cy="4724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This is all for today.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81000"/>
            <a:ext cx="1135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 Hafez</a:t>
            </a:r>
            <a:endParaRPr lang="en-US" sz="13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44000">
              <a:srgbClr val="000040"/>
            </a:gs>
            <a:gs pos="100000">
              <a:srgbClr val="4000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86600" y="2714297"/>
            <a:ext cx="5105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Is the dog liked by you?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5579" y="2743200"/>
            <a:ext cx="5105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Do you like the dog?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1" y="2416437"/>
            <a:ext cx="6529552" cy="2859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54968"/>
            <a:ext cx="1676400" cy="535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Do it.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43434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Let it be done.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821" y="5943600"/>
            <a:ext cx="6989379" cy="6858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Let him shut the door.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704" y="6781799"/>
            <a:ext cx="7972096" cy="6858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Let the door be shut by him.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9303" y="3962400"/>
            <a:ext cx="527882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Whom does the dog like?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4993" y="4799914"/>
            <a:ext cx="527882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Who is liked by the dog?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8800" y="1732579"/>
            <a:ext cx="9126264" cy="29330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What have you followed by the sentences?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3296" y="4231042"/>
            <a:ext cx="7754664" cy="243839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Voice change of Interrogative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&amp;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Imperative sentence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3" grpId="0"/>
      <p:bldP spid="3" grpId="1"/>
      <p:bldP spid="13" grpId="0"/>
      <p:bldP spid="13" grpId="1"/>
      <p:bldP spid="1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457201" y="228600"/>
            <a:ext cx="12801600" cy="4015114"/>
          </a:xfrm>
          <a:custGeom>
            <a:avLst/>
            <a:gdLst>
              <a:gd name="connsiteX0" fmla="*/ 0 w 9144000"/>
              <a:gd name="connsiteY0" fmla="*/ 2819400 h 5638800"/>
              <a:gd name="connsiteX1" fmla="*/ 1268730 w 9144000"/>
              <a:gd name="connsiteY1" fmla="*/ 1550670 h 5638800"/>
              <a:gd name="connsiteX2" fmla="*/ 1268730 w 9144000"/>
              <a:gd name="connsiteY2" fmla="*/ 2185035 h 5638800"/>
              <a:gd name="connsiteX3" fmla="*/ 3937635 w 9144000"/>
              <a:gd name="connsiteY3" fmla="*/ 2185035 h 5638800"/>
              <a:gd name="connsiteX4" fmla="*/ 3937635 w 9144000"/>
              <a:gd name="connsiteY4" fmla="*/ 1268730 h 5638800"/>
              <a:gd name="connsiteX5" fmla="*/ 3303270 w 9144000"/>
              <a:gd name="connsiteY5" fmla="*/ 1268730 h 5638800"/>
              <a:gd name="connsiteX6" fmla="*/ 4572000 w 9144000"/>
              <a:gd name="connsiteY6" fmla="*/ 0 h 5638800"/>
              <a:gd name="connsiteX7" fmla="*/ 5840730 w 9144000"/>
              <a:gd name="connsiteY7" fmla="*/ 1268730 h 5638800"/>
              <a:gd name="connsiteX8" fmla="*/ 5206365 w 9144000"/>
              <a:gd name="connsiteY8" fmla="*/ 1268730 h 5638800"/>
              <a:gd name="connsiteX9" fmla="*/ 5206365 w 9144000"/>
              <a:gd name="connsiteY9" fmla="*/ 2185035 h 5638800"/>
              <a:gd name="connsiteX10" fmla="*/ 7875270 w 9144000"/>
              <a:gd name="connsiteY10" fmla="*/ 2185035 h 5638800"/>
              <a:gd name="connsiteX11" fmla="*/ 7875270 w 9144000"/>
              <a:gd name="connsiteY11" fmla="*/ 1550670 h 5638800"/>
              <a:gd name="connsiteX12" fmla="*/ 9144000 w 9144000"/>
              <a:gd name="connsiteY12" fmla="*/ 2819400 h 5638800"/>
              <a:gd name="connsiteX13" fmla="*/ 7875270 w 9144000"/>
              <a:gd name="connsiteY13" fmla="*/ 4088130 h 5638800"/>
              <a:gd name="connsiteX14" fmla="*/ 7875270 w 9144000"/>
              <a:gd name="connsiteY14" fmla="*/ 3453765 h 5638800"/>
              <a:gd name="connsiteX15" fmla="*/ 5206365 w 9144000"/>
              <a:gd name="connsiteY15" fmla="*/ 3453765 h 5638800"/>
              <a:gd name="connsiteX16" fmla="*/ 5206365 w 9144000"/>
              <a:gd name="connsiteY16" fmla="*/ 4370070 h 5638800"/>
              <a:gd name="connsiteX17" fmla="*/ 5840730 w 9144000"/>
              <a:gd name="connsiteY17" fmla="*/ 4370070 h 5638800"/>
              <a:gd name="connsiteX18" fmla="*/ 4572000 w 9144000"/>
              <a:gd name="connsiteY18" fmla="*/ 5638800 h 5638800"/>
              <a:gd name="connsiteX19" fmla="*/ 3303270 w 9144000"/>
              <a:gd name="connsiteY19" fmla="*/ 4370070 h 5638800"/>
              <a:gd name="connsiteX20" fmla="*/ 3937635 w 9144000"/>
              <a:gd name="connsiteY20" fmla="*/ 4370070 h 5638800"/>
              <a:gd name="connsiteX21" fmla="*/ 3937635 w 9144000"/>
              <a:gd name="connsiteY21" fmla="*/ 3453765 h 5638800"/>
              <a:gd name="connsiteX22" fmla="*/ 1268730 w 9144000"/>
              <a:gd name="connsiteY22" fmla="*/ 3453765 h 5638800"/>
              <a:gd name="connsiteX23" fmla="*/ 1268730 w 9144000"/>
              <a:gd name="connsiteY23" fmla="*/ 4088130 h 5638800"/>
              <a:gd name="connsiteX24" fmla="*/ 0 w 9144000"/>
              <a:gd name="connsiteY24" fmla="*/ 2819400 h 5638800"/>
              <a:gd name="connsiteX0" fmla="*/ 0 w 9144000"/>
              <a:gd name="connsiteY0" fmla="*/ 3081764 h 5901164"/>
              <a:gd name="connsiteX1" fmla="*/ 86316 w 9144000"/>
              <a:gd name="connsiteY1" fmla="*/ 0 h 5901164"/>
              <a:gd name="connsiteX2" fmla="*/ 1268730 w 9144000"/>
              <a:gd name="connsiteY2" fmla="*/ 2447399 h 5901164"/>
              <a:gd name="connsiteX3" fmla="*/ 3937635 w 9144000"/>
              <a:gd name="connsiteY3" fmla="*/ 2447399 h 5901164"/>
              <a:gd name="connsiteX4" fmla="*/ 3937635 w 9144000"/>
              <a:gd name="connsiteY4" fmla="*/ 1531094 h 5901164"/>
              <a:gd name="connsiteX5" fmla="*/ 3303270 w 9144000"/>
              <a:gd name="connsiteY5" fmla="*/ 1531094 h 5901164"/>
              <a:gd name="connsiteX6" fmla="*/ 4572000 w 9144000"/>
              <a:gd name="connsiteY6" fmla="*/ 262364 h 5901164"/>
              <a:gd name="connsiteX7" fmla="*/ 5840730 w 9144000"/>
              <a:gd name="connsiteY7" fmla="*/ 1531094 h 5901164"/>
              <a:gd name="connsiteX8" fmla="*/ 5206365 w 9144000"/>
              <a:gd name="connsiteY8" fmla="*/ 1531094 h 5901164"/>
              <a:gd name="connsiteX9" fmla="*/ 5206365 w 9144000"/>
              <a:gd name="connsiteY9" fmla="*/ 2447399 h 5901164"/>
              <a:gd name="connsiteX10" fmla="*/ 7875270 w 9144000"/>
              <a:gd name="connsiteY10" fmla="*/ 2447399 h 5901164"/>
              <a:gd name="connsiteX11" fmla="*/ 7875270 w 9144000"/>
              <a:gd name="connsiteY11" fmla="*/ 1813034 h 5901164"/>
              <a:gd name="connsiteX12" fmla="*/ 9144000 w 9144000"/>
              <a:gd name="connsiteY12" fmla="*/ 3081764 h 5901164"/>
              <a:gd name="connsiteX13" fmla="*/ 7875270 w 9144000"/>
              <a:gd name="connsiteY13" fmla="*/ 4350494 h 5901164"/>
              <a:gd name="connsiteX14" fmla="*/ 7875270 w 9144000"/>
              <a:gd name="connsiteY14" fmla="*/ 3716129 h 5901164"/>
              <a:gd name="connsiteX15" fmla="*/ 5206365 w 9144000"/>
              <a:gd name="connsiteY15" fmla="*/ 3716129 h 5901164"/>
              <a:gd name="connsiteX16" fmla="*/ 5206365 w 9144000"/>
              <a:gd name="connsiteY16" fmla="*/ 4632434 h 5901164"/>
              <a:gd name="connsiteX17" fmla="*/ 5840730 w 9144000"/>
              <a:gd name="connsiteY17" fmla="*/ 4632434 h 5901164"/>
              <a:gd name="connsiteX18" fmla="*/ 4572000 w 9144000"/>
              <a:gd name="connsiteY18" fmla="*/ 5901164 h 5901164"/>
              <a:gd name="connsiteX19" fmla="*/ 3303270 w 9144000"/>
              <a:gd name="connsiteY19" fmla="*/ 4632434 h 5901164"/>
              <a:gd name="connsiteX20" fmla="*/ 3937635 w 9144000"/>
              <a:gd name="connsiteY20" fmla="*/ 4632434 h 5901164"/>
              <a:gd name="connsiteX21" fmla="*/ 3937635 w 9144000"/>
              <a:gd name="connsiteY21" fmla="*/ 3716129 h 5901164"/>
              <a:gd name="connsiteX22" fmla="*/ 1268730 w 9144000"/>
              <a:gd name="connsiteY22" fmla="*/ 3716129 h 5901164"/>
              <a:gd name="connsiteX23" fmla="*/ 1268730 w 9144000"/>
              <a:gd name="connsiteY23" fmla="*/ 4350494 h 5901164"/>
              <a:gd name="connsiteX24" fmla="*/ 0 w 9144000"/>
              <a:gd name="connsiteY24" fmla="*/ 3081764 h 5901164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3303270 w 9144000"/>
              <a:gd name="connsiteY5" fmla="*/ 1688750 h 6058820"/>
              <a:gd name="connsiteX6" fmla="*/ 4572000 w 9144000"/>
              <a:gd name="connsiteY6" fmla="*/ 420020 h 6058820"/>
              <a:gd name="connsiteX7" fmla="*/ 5840730 w 9144000"/>
              <a:gd name="connsiteY7" fmla="*/ 1688750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5840730 w 9144000"/>
              <a:gd name="connsiteY17" fmla="*/ 4790090 h 6058820"/>
              <a:gd name="connsiteX18" fmla="*/ 4572000 w 9144000"/>
              <a:gd name="connsiteY18" fmla="*/ 6058820 h 6058820"/>
              <a:gd name="connsiteX19" fmla="*/ 3303270 w 9144000"/>
              <a:gd name="connsiteY19" fmla="*/ 4790090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134401 w 9144000"/>
              <a:gd name="connsiteY5" fmla="*/ 175261 h 6058820"/>
              <a:gd name="connsiteX6" fmla="*/ 4572000 w 9144000"/>
              <a:gd name="connsiteY6" fmla="*/ 420020 h 6058820"/>
              <a:gd name="connsiteX7" fmla="*/ 5840730 w 9144000"/>
              <a:gd name="connsiteY7" fmla="*/ 1688750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5840730 w 9144000"/>
              <a:gd name="connsiteY17" fmla="*/ 4790090 h 6058820"/>
              <a:gd name="connsiteX18" fmla="*/ 4572000 w 9144000"/>
              <a:gd name="connsiteY18" fmla="*/ 6058820 h 6058820"/>
              <a:gd name="connsiteX19" fmla="*/ 3303270 w 9144000"/>
              <a:gd name="connsiteY19" fmla="*/ 4790090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134401 w 9144000"/>
              <a:gd name="connsiteY5" fmla="*/ 175261 h 6058820"/>
              <a:gd name="connsiteX6" fmla="*/ 4572000 w 9144000"/>
              <a:gd name="connsiteY6" fmla="*/ 420020 h 6058820"/>
              <a:gd name="connsiteX7" fmla="*/ 8930772 w 9144000"/>
              <a:gd name="connsiteY7" fmla="*/ 33371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5840730 w 9144000"/>
              <a:gd name="connsiteY17" fmla="*/ 4790090 h 6058820"/>
              <a:gd name="connsiteX18" fmla="*/ 4572000 w 9144000"/>
              <a:gd name="connsiteY18" fmla="*/ 6058820 h 6058820"/>
              <a:gd name="connsiteX19" fmla="*/ 3303270 w 9144000"/>
              <a:gd name="connsiteY19" fmla="*/ 4790090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134401 w 9144000"/>
              <a:gd name="connsiteY5" fmla="*/ 175261 h 6058820"/>
              <a:gd name="connsiteX6" fmla="*/ 4587766 w 9144000"/>
              <a:gd name="connsiteY6" fmla="*/ 1949275 h 6058820"/>
              <a:gd name="connsiteX7" fmla="*/ 8930772 w 9144000"/>
              <a:gd name="connsiteY7" fmla="*/ 33371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5840730 w 9144000"/>
              <a:gd name="connsiteY17" fmla="*/ 4790090 h 6058820"/>
              <a:gd name="connsiteX18" fmla="*/ 4572000 w 9144000"/>
              <a:gd name="connsiteY18" fmla="*/ 6058820 h 6058820"/>
              <a:gd name="connsiteX19" fmla="*/ 3303270 w 9144000"/>
              <a:gd name="connsiteY19" fmla="*/ 4790090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134401 w 9144000"/>
              <a:gd name="connsiteY5" fmla="*/ 175261 h 6058820"/>
              <a:gd name="connsiteX6" fmla="*/ 4587766 w 9144000"/>
              <a:gd name="connsiteY6" fmla="*/ 1949275 h 6058820"/>
              <a:gd name="connsiteX7" fmla="*/ 8930772 w 9144000"/>
              <a:gd name="connsiteY7" fmla="*/ 33371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5840730 w 9144000"/>
              <a:gd name="connsiteY17" fmla="*/ 4790090 h 6058820"/>
              <a:gd name="connsiteX18" fmla="*/ 4572000 w 9144000"/>
              <a:gd name="connsiteY18" fmla="*/ 6058820 h 6058820"/>
              <a:gd name="connsiteX19" fmla="*/ 1301049 w 9144000"/>
              <a:gd name="connsiteY19" fmla="*/ 4537842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6058820"/>
              <a:gd name="connsiteX1" fmla="*/ 86316 w 9144000"/>
              <a:gd name="connsiteY1" fmla="*/ 157656 h 6058820"/>
              <a:gd name="connsiteX2" fmla="*/ 1268730 w 9144000"/>
              <a:gd name="connsiteY2" fmla="*/ 2605055 h 6058820"/>
              <a:gd name="connsiteX3" fmla="*/ 3937635 w 9144000"/>
              <a:gd name="connsiteY3" fmla="*/ 2605055 h 6058820"/>
              <a:gd name="connsiteX4" fmla="*/ 3937635 w 9144000"/>
              <a:gd name="connsiteY4" fmla="*/ 1688750 h 6058820"/>
              <a:gd name="connsiteX5" fmla="*/ 134401 w 9144000"/>
              <a:gd name="connsiteY5" fmla="*/ 175261 h 6058820"/>
              <a:gd name="connsiteX6" fmla="*/ 4587766 w 9144000"/>
              <a:gd name="connsiteY6" fmla="*/ 1949275 h 6058820"/>
              <a:gd name="connsiteX7" fmla="*/ 8930772 w 9144000"/>
              <a:gd name="connsiteY7" fmla="*/ 33371 h 6058820"/>
              <a:gd name="connsiteX8" fmla="*/ 5206365 w 9144000"/>
              <a:gd name="connsiteY8" fmla="*/ 1688750 h 6058820"/>
              <a:gd name="connsiteX9" fmla="*/ 5206365 w 9144000"/>
              <a:gd name="connsiteY9" fmla="*/ 2605055 h 6058820"/>
              <a:gd name="connsiteX10" fmla="*/ 7875270 w 9144000"/>
              <a:gd name="connsiteY10" fmla="*/ 2605055 h 6058820"/>
              <a:gd name="connsiteX11" fmla="*/ 8931560 w 9144000"/>
              <a:gd name="connsiteY11" fmla="*/ 0 h 6058820"/>
              <a:gd name="connsiteX12" fmla="*/ 9144000 w 9144000"/>
              <a:gd name="connsiteY12" fmla="*/ 3239420 h 6058820"/>
              <a:gd name="connsiteX13" fmla="*/ 7875270 w 9144000"/>
              <a:gd name="connsiteY13" fmla="*/ 4508150 h 6058820"/>
              <a:gd name="connsiteX14" fmla="*/ 7875270 w 9144000"/>
              <a:gd name="connsiteY14" fmla="*/ 3873785 h 6058820"/>
              <a:gd name="connsiteX15" fmla="*/ 5206365 w 9144000"/>
              <a:gd name="connsiteY15" fmla="*/ 3873785 h 6058820"/>
              <a:gd name="connsiteX16" fmla="*/ 5206365 w 9144000"/>
              <a:gd name="connsiteY16" fmla="*/ 4790090 h 6058820"/>
              <a:gd name="connsiteX17" fmla="*/ 7874482 w 9144000"/>
              <a:gd name="connsiteY17" fmla="*/ 4522076 h 6058820"/>
              <a:gd name="connsiteX18" fmla="*/ 4572000 w 9144000"/>
              <a:gd name="connsiteY18" fmla="*/ 6058820 h 6058820"/>
              <a:gd name="connsiteX19" fmla="*/ 1301049 w 9144000"/>
              <a:gd name="connsiteY19" fmla="*/ 4537842 h 6058820"/>
              <a:gd name="connsiteX20" fmla="*/ 3937635 w 9144000"/>
              <a:gd name="connsiteY20" fmla="*/ 4790090 h 6058820"/>
              <a:gd name="connsiteX21" fmla="*/ 3937635 w 9144000"/>
              <a:gd name="connsiteY21" fmla="*/ 3873785 h 6058820"/>
              <a:gd name="connsiteX22" fmla="*/ 1268730 w 9144000"/>
              <a:gd name="connsiteY22" fmla="*/ 3873785 h 6058820"/>
              <a:gd name="connsiteX23" fmla="*/ 1268730 w 9144000"/>
              <a:gd name="connsiteY23" fmla="*/ 4508150 h 6058820"/>
              <a:gd name="connsiteX24" fmla="*/ 0 w 9144000"/>
              <a:gd name="connsiteY24" fmla="*/ 3239420 h 6058820"/>
              <a:gd name="connsiteX0" fmla="*/ 0 w 9144000"/>
              <a:gd name="connsiteY0" fmla="*/ 3239420 h 4790090"/>
              <a:gd name="connsiteX1" fmla="*/ 86316 w 9144000"/>
              <a:gd name="connsiteY1" fmla="*/ 157656 h 4790090"/>
              <a:gd name="connsiteX2" fmla="*/ 1268730 w 9144000"/>
              <a:gd name="connsiteY2" fmla="*/ 2605055 h 4790090"/>
              <a:gd name="connsiteX3" fmla="*/ 3937635 w 9144000"/>
              <a:gd name="connsiteY3" fmla="*/ 2605055 h 4790090"/>
              <a:gd name="connsiteX4" fmla="*/ 3937635 w 9144000"/>
              <a:gd name="connsiteY4" fmla="*/ 1688750 h 4790090"/>
              <a:gd name="connsiteX5" fmla="*/ 134401 w 9144000"/>
              <a:gd name="connsiteY5" fmla="*/ 175261 h 4790090"/>
              <a:gd name="connsiteX6" fmla="*/ 4587766 w 9144000"/>
              <a:gd name="connsiteY6" fmla="*/ 1949275 h 4790090"/>
              <a:gd name="connsiteX7" fmla="*/ 8930772 w 9144000"/>
              <a:gd name="connsiteY7" fmla="*/ 33371 h 4790090"/>
              <a:gd name="connsiteX8" fmla="*/ 5206365 w 9144000"/>
              <a:gd name="connsiteY8" fmla="*/ 1688750 h 4790090"/>
              <a:gd name="connsiteX9" fmla="*/ 5206365 w 9144000"/>
              <a:gd name="connsiteY9" fmla="*/ 2605055 h 4790090"/>
              <a:gd name="connsiteX10" fmla="*/ 7875270 w 9144000"/>
              <a:gd name="connsiteY10" fmla="*/ 2605055 h 4790090"/>
              <a:gd name="connsiteX11" fmla="*/ 8931560 w 9144000"/>
              <a:gd name="connsiteY11" fmla="*/ 0 h 4790090"/>
              <a:gd name="connsiteX12" fmla="*/ 9144000 w 9144000"/>
              <a:gd name="connsiteY12" fmla="*/ 3239420 h 4790090"/>
              <a:gd name="connsiteX13" fmla="*/ 7875270 w 9144000"/>
              <a:gd name="connsiteY13" fmla="*/ 4508150 h 4790090"/>
              <a:gd name="connsiteX14" fmla="*/ 7875270 w 9144000"/>
              <a:gd name="connsiteY14" fmla="*/ 3873785 h 4790090"/>
              <a:gd name="connsiteX15" fmla="*/ 5206365 w 9144000"/>
              <a:gd name="connsiteY15" fmla="*/ 3873785 h 4790090"/>
              <a:gd name="connsiteX16" fmla="*/ 5206365 w 9144000"/>
              <a:gd name="connsiteY16" fmla="*/ 4790090 h 4790090"/>
              <a:gd name="connsiteX17" fmla="*/ 7874482 w 9144000"/>
              <a:gd name="connsiteY17" fmla="*/ 4522076 h 4790090"/>
              <a:gd name="connsiteX18" fmla="*/ 4540469 w 9144000"/>
              <a:gd name="connsiteY18" fmla="*/ 3835883 h 4790090"/>
              <a:gd name="connsiteX19" fmla="*/ 1301049 w 9144000"/>
              <a:gd name="connsiteY19" fmla="*/ 4537842 h 4790090"/>
              <a:gd name="connsiteX20" fmla="*/ 3937635 w 9144000"/>
              <a:gd name="connsiteY20" fmla="*/ 4790090 h 4790090"/>
              <a:gd name="connsiteX21" fmla="*/ 3937635 w 9144000"/>
              <a:gd name="connsiteY21" fmla="*/ 3873785 h 4790090"/>
              <a:gd name="connsiteX22" fmla="*/ 1268730 w 9144000"/>
              <a:gd name="connsiteY22" fmla="*/ 3873785 h 4790090"/>
              <a:gd name="connsiteX23" fmla="*/ 1268730 w 9144000"/>
              <a:gd name="connsiteY23" fmla="*/ 4508150 h 4790090"/>
              <a:gd name="connsiteX24" fmla="*/ 0 w 9144000"/>
              <a:gd name="connsiteY24" fmla="*/ 3239420 h 4790090"/>
              <a:gd name="connsiteX0" fmla="*/ 0 w 9144000"/>
              <a:gd name="connsiteY0" fmla="*/ 3239420 h 4790090"/>
              <a:gd name="connsiteX1" fmla="*/ 86316 w 9144000"/>
              <a:gd name="connsiteY1" fmla="*/ 157656 h 4790090"/>
              <a:gd name="connsiteX2" fmla="*/ 1268730 w 9144000"/>
              <a:gd name="connsiteY2" fmla="*/ 2605055 h 4790090"/>
              <a:gd name="connsiteX3" fmla="*/ 3937635 w 9144000"/>
              <a:gd name="connsiteY3" fmla="*/ 2605055 h 4790090"/>
              <a:gd name="connsiteX4" fmla="*/ 3937635 w 9144000"/>
              <a:gd name="connsiteY4" fmla="*/ 1688750 h 4790090"/>
              <a:gd name="connsiteX5" fmla="*/ 134401 w 9144000"/>
              <a:gd name="connsiteY5" fmla="*/ 175261 h 4790090"/>
              <a:gd name="connsiteX6" fmla="*/ 4524704 w 9144000"/>
              <a:gd name="connsiteY6" fmla="*/ 2721786 h 4790090"/>
              <a:gd name="connsiteX7" fmla="*/ 8930772 w 9144000"/>
              <a:gd name="connsiteY7" fmla="*/ 33371 h 4790090"/>
              <a:gd name="connsiteX8" fmla="*/ 5206365 w 9144000"/>
              <a:gd name="connsiteY8" fmla="*/ 1688750 h 4790090"/>
              <a:gd name="connsiteX9" fmla="*/ 5206365 w 9144000"/>
              <a:gd name="connsiteY9" fmla="*/ 2605055 h 4790090"/>
              <a:gd name="connsiteX10" fmla="*/ 7875270 w 9144000"/>
              <a:gd name="connsiteY10" fmla="*/ 2605055 h 4790090"/>
              <a:gd name="connsiteX11" fmla="*/ 8931560 w 9144000"/>
              <a:gd name="connsiteY11" fmla="*/ 0 h 4790090"/>
              <a:gd name="connsiteX12" fmla="*/ 9144000 w 9144000"/>
              <a:gd name="connsiteY12" fmla="*/ 3239420 h 4790090"/>
              <a:gd name="connsiteX13" fmla="*/ 7875270 w 9144000"/>
              <a:gd name="connsiteY13" fmla="*/ 4508150 h 4790090"/>
              <a:gd name="connsiteX14" fmla="*/ 7875270 w 9144000"/>
              <a:gd name="connsiteY14" fmla="*/ 3873785 h 4790090"/>
              <a:gd name="connsiteX15" fmla="*/ 5206365 w 9144000"/>
              <a:gd name="connsiteY15" fmla="*/ 3873785 h 4790090"/>
              <a:gd name="connsiteX16" fmla="*/ 5206365 w 9144000"/>
              <a:gd name="connsiteY16" fmla="*/ 4790090 h 4790090"/>
              <a:gd name="connsiteX17" fmla="*/ 7874482 w 9144000"/>
              <a:gd name="connsiteY17" fmla="*/ 4522076 h 4790090"/>
              <a:gd name="connsiteX18" fmla="*/ 4540469 w 9144000"/>
              <a:gd name="connsiteY18" fmla="*/ 3835883 h 4790090"/>
              <a:gd name="connsiteX19" fmla="*/ 1301049 w 9144000"/>
              <a:gd name="connsiteY19" fmla="*/ 4537842 h 4790090"/>
              <a:gd name="connsiteX20" fmla="*/ 3937635 w 9144000"/>
              <a:gd name="connsiteY20" fmla="*/ 4790090 h 4790090"/>
              <a:gd name="connsiteX21" fmla="*/ 3937635 w 9144000"/>
              <a:gd name="connsiteY21" fmla="*/ 3873785 h 4790090"/>
              <a:gd name="connsiteX22" fmla="*/ 1268730 w 9144000"/>
              <a:gd name="connsiteY22" fmla="*/ 3873785 h 4790090"/>
              <a:gd name="connsiteX23" fmla="*/ 1268730 w 9144000"/>
              <a:gd name="connsiteY23" fmla="*/ 4508150 h 4790090"/>
              <a:gd name="connsiteX24" fmla="*/ 0 w 9144000"/>
              <a:gd name="connsiteY24" fmla="*/ 3239420 h 4790090"/>
              <a:gd name="connsiteX0" fmla="*/ 0 w 9219453"/>
              <a:gd name="connsiteY0" fmla="*/ 3263154 h 4813824"/>
              <a:gd name="connsiteX1" fmla="*/ 86316 w 9219453"/>
              <a:gd name="connsiteY1" fmla="*/ 181390 h 4813824"/>
              <a:gd name="connsiteX2" fmla="*/ 1268730 w 9219453"/>
              <a:gd name="connsiteY2" fmla="*/ 2628789 h 4813824"/>
              <a:gd name="connsiteX3" fmla="*/ 3937635 w 9219453"/>
              <a:gd name="connsiteY3" fmla="*/ 2628789 h 4813824"/>
              <a:gd name="connsiteX4" fmla="*/ 3937635 w 9219453"/>
              <a:gd name="connsiteY4" fmla="*/ 1712484 h 4813824"/>
              <a:gd name="connsiteX5" fmla="*/ 134401 w 9219453"/>
              <a:gd name="connsiteY5" fmla="*/ 198995 h 4813824"/>
              <a:gd name="connsiteX6" fmla="*/ 4524704 w 9219453"/>
              <a:gd name="connsiteY6" fmla="*/ 2745520 h 4813824"/>
              <a:gd name="connsiteX7" fmla="*/ 8930772 w 9219453"/>
              <a:gd name="connsiteY7" fmla="*/ 57105 h 4813824"/>
              <a:gd name="connsiteX8" fmla="*/ 5206365 w 9219453"/>
              <a:gd name="connsiteY8" fmla="*/ 1712484 h 4813824"/>
              <a:gd name="connsiteX9" fmla="*/ 5206365 w 9219453"/>
              <a:gd name="connsiteY9" fmla="*/ 2628789 h 4813824"/>
              <a:gd name="connsiteX10" fmla="*/ 7875270 w 9219453"/>
              <a:gd name="connsiteY10" fmla="*/ 2628789 h 4813824"/>
              <a:gd name="connsiteX11" fmla="*/ 9219453 w 9219453"/>
              <a:gd name="connsiteY11" fmla="*/ 0 h 4813824"/>
              <a:gd name="connsiteX12" fmla="*/ 9144000 w 9219453"/>
              <a:gd name="connsiteY12" fmla="*/ 3263154 h 4813824"/>
              <a:gd name="connsiteX13" fmla="*/ 7875270 w 9219453"/>
              <a:gd name="connsiteY13" fmla="*/ 4531884 h 4813824"/>
              <a:gd name="connsiteX14" fmla="*/ 7875270 w 9219453"/>
              <a:gd name="connsiteY14" fmla="*/ 3897519 h 4813824"/>
              <a:gd name="connsiteX15" fmla="*/ 5206365 w 9219453"/>
              <a:gd name="connsiteY15" fmla="*/ 3897519 h 4813824"/>
              <a:gd name="connsiteX16" fmla="*/ 5206365 w 9219453"/>
              <a:gd name="connsiteY16" fmla="*/ 4813824 h 4813824"/>
              <a:gd name="connsiteX17" fmla="*/ 7874482 w 9219453"/>
              <a:gd name="connsiteY17" fmla="*/ 4545810 h 4813824"/>
              <a:gd name="connsiteX18" fmla="*/ 4540469 w 9219453"/>
              <a:gd name="connsiteY18" fmla="*/ 3859617 h 4813824"/>
              <a:gd name="connsiteX19" fmla="*/ 1301049 w 9219453"/>
              <a:gd name="connsiteY19" fmla="*/ 4561576 h 4813824"/>
              <a:gd name="connsiteX20" fmla="*/ 3937635 w 9219453"/>
              <a:gd name="connsiteY20" fmla="*/ 4813824 h 4813824"/>
              <a:gd name="connsiteX21" fmla="*/ 3937635 w 9219453"/>
              <a:gd name="connsiteY21" fmla="*/ 3897519 h 4813824"/>
              <a:gd name="connsiteX22" fmla="*/ 1268730 w 9219453"/>
              <a:gd name="connsiteY22" fmla="*/ 3897519 h 4813824"/>
              <a:gd name="connsiteX23" fmla="*/ 1268730 w 9219453"/>
              <a:gd name="connsiteY23" fmla="*/ 4531884 h 4813824"/>
              <a:gd name="connsiteX24" fmla="*/ 0 w 9219453"/>
              <a:gd name="connsiteY24" fmla="*/ 3263154 h 4813824"/>
              <a:gd name="connsiteX0" fmla="*/ 0 w 9219453"/>
              <a:gd name="connsiteY0" fmla="*/ 3263154 h 4813824"/>
              <a:gd name="connsiteX1" fmla="*/ 86316 w 9219453"/>
              <a:gd name="connsiteY1" fmla="*/ 181390 h 4813824"/>
              <a:gd name="connsiteX2" fmla="*/ 1268730 w 9219453"/>
              <a:gd name="connsiteY2" fmla="*/ 2628789 h 4813824"/>
              <a:gd name="connsiteX3" fmla="*/ 3937635 w 9219453"/>
              <a:gd name="connsiteY3" fmla="*/ 2628789 h 4813824"/>
              <a:gd name="connsiteX4" fmla="*/ 3937635 w 9219453"/>
              <a:gd name="connsiteY4" fmla="*/ 1712484 h 4813824"/>
              <a:gd name="connsiteX5" fmla="*/ 545675 w 9219453"/>
              <a:gd name="connsiteY5" fmla="*/ 436340 h 4813824"/>
              <a:gd name="connsiteX6" fmla="*/ 4524704 w 9219453"/>
              <a:gd name="connsiteY6" fmla="*/ 2745520 h 4813824"/>
              <a:gd name="connsiteX7" fmla="*/ 8930772 w 9219453"/>
              <a:gd name="connsiteY7" fmla="*/ 57105 h 4813824"/>
              <a:gd name="connsiteX8" fmla="*/ 5206365 w 9219453"/>
              <a:gd name="connsiteY8" fmla="*/ 1712484 h 4813824"/>
              <a:gd name="connsiteX9" fmla="*/ 5206365 w 9219453"/>
              <a:gd name="connsiteY9" fmla="*/ 2628789 h 4813824"/>
              <a:gd name="connsiteX10" fmla="*/ 7875270 w 9219453"/>
              <a:gd name="connsiteY10" fmla="*/ 2628789 h 4813824"/>
              <a:gd name="connsiteX11" fmla="*/ 9219453 w 9219453"/>
              <a:gd name="connsiteY11" fmla="*/ 0 h 4813824"/>
              <a:gd name="connsiteX12" fmla="*/ 9144000 w 9219453"/>
              <a:gd name="connsiteY12" fmla="*/ 3263154 h 4813824"/>
              <a:gd name="connsiteX13" fmla="*/ 7875270 w 9219453"/>
              <a:gd name="connsiteY13" fmla="*/ 4531884 h 4813824"/>
              <a:gd name="connsiteX14" fmla="*/ 7875270 w 9219453"/>
              <a:gd name="connsiteY14" fmla="*/ 3897519 h 4813824"/>
              <a:gd name="connsiteX15" fmla="*/ 5206365 w 9219453"/>
              <a:gd name="connsiteY15" fmla="*/ 3897519 h 4813824"/>
              <a:gd name="connsiteX16" fmla="*/ 5206365 w 9219453"/>
              <a:gd name="connsiteY16" fmla="*/ 4813824 h 4813824"/>
              <a:gd name="connsiteX17" fmla="*/ 7874482 w 9219453"/>
              <a:gd name="connsiteY17" fmla="*/ 4545810 h 4813824"/>
              <a:gd name="connsiteX18" fmla="*/ 4540469 w 9219453"/>
              <a:gd name="connsiteY18" fmla="*/ 3859617 h 4813824"/>
              <a:gd name="connsiteX19" fmla="*/ 1301049 w 9219453"/>
              <a:gd name="connsiteY19" fmla="*/ 4561576 h 4813824"/>
              <a:gd name="connsiteX20" fmla="*/ 3937635 w 9219453"/>
              <a:gd name="connsiteY20" fmla="*/ 4813824 h 4813824"/>
              <a:gd name="connsiteX21" fmla="*/ 3937635 w 9219453"/>
              <a:gd name="connsiteY21" fmla="*/ 3897519 h 4813824"/>
              <a:gd name="connsiteX22" fmla="*/ 1268730 w 9219453"/>
              <a:gd name="connsiteY22" fmla="*/ 3897519 h 4813824"/>
              <a:gd name="connsiteX23" fmla="*/ 1268730 w 9219453"/>
              <a:gd name="connsiteY23" fmla="*/ 4531884 h 4813824"/>
              <a:gd name="connsiteX24" fmla="*/ 0 w 9219453"/>
              <a:gd name="connsiteY24" fmla="*/ 3263154 h 4813824"/>
              <a:gd name="connsiteX0" fmla="*/ 98756 w 9318209"/>
              <a:gd name="connsiteY0" fmla="*/ 3263154 h 4813824"/>
              <a:gd name="connsiteX1" fmla="*/ 0 w 9318209"/>
              <a:gd name="connsiteY1" fmla="*/ 205124 h 4813824"/>
              <a:gd name="connsiteX2" fmla="*/ 1367486 w 9318209"/>
              <a:gd name="connsiteY2" fmla="*/ 2628789 h 4813824"/>
              <a:gd name="connsiteX3" fmla="*/ 4036391 w 9318209"/>
              <a:gd name="connsiteY3" fmla="*/ 2628789 h 4813824"/>
              <a:gd name="connsiteX4" fmla="*/ 4036391 w 9318209"/>
              <a:gd name="connsiteY4" fmla="*/ 1712484 h 4813824"/>
              <a:gd name="connsiteX5" fmla="*/ 644431 w 9318209"/>
              <a:gd name="connsiteY5" fmla="*/ 436340 h 4813824"/>
              <a:gd name="connsiteX6" fmla="*/ 4623460 w 9318209"/>
              <a:gd name="connsiteY6" fmla="*/ 2745520 h 4813824"/>
              <a:gd name="connsiteX7" fmla="*/ 9029528 w 9318209"/>
              <a:gd name="connsiteY7" fmla="*/ 57105 h 4813824"/>
              <a:gd name="connsiteX8" fmla="*/ 5305121 w 9318209"/>
              <a:gd name="connsiteY8" fmla="*/ 1712484 h 4813824"/>
              <a:gd name="connsiteX9" fmla="*/ 5305121 w 9318209"/>
              <a:gd name="connsiteY9" fmla="*/ 2628789 h 4813824"/>
              <a:gd name="connsiteX10" fmla="*/ 7974026 w 9318209"/>
              <a:gd name="connsiteY10" fmla="*/ 2628789 h 4813824"/>
              <a:gd name="connsiteX11" fmla="*/ 9318209 w 9318209"/>
              <a:gd name="connsiteY11" fmla="*/ 0 h 4813824"/>
              <a:gd name="connsiteX12" fmla="*/ 9242756 w 9318209"/>
              <a:gd name="connsiteY12" fmla="*/ 3263154 h 4813824"/>
              <a:gd name="connsiteX13" fmla="*/ 7974026 w 9318209"/>
              <a:gd name="connsiteY13" fmla="*/ 4531884 h 4813824"/>
              <a:gd name="connsiteX14" fmla="*/ 7974026 w 9318209"/>
              <a:gd name="connsiteY14" fmla="*/ 3897519 h 4813824"/>
              <a:gd name="connsiteX15" fmla="*/ 5305121 w 9318209"/>
              <a:gd name="connsiteY15" fmla="*/ 3897519 h 4813824"/>
              <a:gd name="connsiteX16" fmla="*/ 5305121 w 9318209"/>
              <a:gd name="connsiteY16" fmla="*/ 4813824 h 4813824"/>
              <a:gd name="connsiteX17" fmla="*/ 7973238 w 9318209"/>
              <a:gd name="connsiteY17" fmla="*/ 4545810 h 4813824"/>
              <a:gd name="connsiteX18" fmla="*/ 4639225 w 9318209"/>
              <a:gd name="connsiteY18" fmla="*/ 3859617 h 4813824"/>
              <a:gd name="connsiteX19" fmla="*/ 1399805 w 9318209"/>
              <a:gd name="connsiteY19" fmla="*/ 4561576 h 4813824"/>
              <a:gd name="connsiteX20" fmla="*/ 4036391 w 9318209"/>
              <a:gd name="connsiteY20" fmla="*/ 4813824 h 4813824"/>
              <a:gd name="connsiteX21" fmla="*/ 4036391 w 9318209"/>
              <a:gd name="connsiteY21" fmla="*/ 3897519 h 4813824"/>
              <a:gd name="connsiteX22" fmla="*/ 1367486 w 9318209"/>
              <a:gd name="connsiteY22" fmla="*/ 3897519 h 4813824"/>
              <a:gd name="connsiteX23" fmla="*/ 1367486 w 9318209"/>
              <a:gd name="connsiteY23" fmla="*/ 4531884 h 4813824"/>
              <a:gd name="connsiteX24" fmla="*/ 98756 w 9318209"/>
              <a:gd name="connsiteY24" fmla="*/ 3263154 h 4813824"/>
              <a:gd name="connsiteX0" fmla="*/ 98756 w 9318209"/>
              <a:gd name="connsiteY0" fmla="*/ 3263154 h 4813824"/>
              <a:gd name="connsiteX1" fmla="*/ 0 w 9318209"/>
              <a:gd name="connsiteY1" fmla="*/ 205124 h 4813824"/>
              <a:gd name="connsiteX2" fmla="*/ 1367486 w 9318209"/>
              <a:gd name="connsiteY2" fmla="*/ 2628789 h 4813824"/>
              <a:gd name="connsiteX3" fmla="*/ 4036391 w 9318209"/>
              <a:gd name="connsiteY3" fmla="*/ 2628789 h 4813824"/>
              <a:gd name="connsiteX4" fmla="*/ 4036391 w 9318209"/>
              <a:gd name="connsiteY4" fmla="*/ 1712484 h 4813824"/>
              <a:gd name="connsiteX5" fmla="*/ 644431 w 9318209"/>
              <a:gd name="connsiteY5" fmla="*/ 436340 h 4813824"/>
              <a:gd name="connsiteX6" fmla="*/ 4623460 w 9318209"/>
              <a:gd name="connsiteY6" fmla="*/ 2745520 h 4813824"/>
              <a:gd name="connsiteX7" fmla="*/ 9296857 w 9318209"/>
              <a:gd name="connsiteY7" fmla="*/ 9636 h 4813824"/>
              <a:gd name="connsiteX8" fmla="*/ 5305121 w 9318209"/>
              <a:gd name="connsiteY8" fmla="*/ 1712484 h 4813824"/>
              <a:gd name="connsiteX9" fmla="*/ 5305121 w 9318209"/>
              <a:gd name="connsiteY9" fmla="*/ 2628789 h 4813824"/>
              <a:gd name="connsiteX10" fmla="*/ 7974026 w 9318209"/>
              <a:gd name="connsiteY10" fmla="*/ 2628789 h 4813824"/>
              <a:gd name="connsiteX11" fmla="*/ 9318209 w 9318209"/>
              <a:gd name="connsiteY11" fmla="*/ 0 h 4813824"/>
              <a:gd name="connsiteX12" fmla="*/ 9242756 w 9318209"/>
              <a:gd name="connsiteY12" fmla="*/ 3263154 h 4813824"/>
              <a:gd name="connsiteX13" fmla="*/ 7974026 w 9318209"/>
              <a:gd name="connsiteY13" fmla="*/ 4531884 h 4813824"/>
              <a:gd name="connsiteX14" fmla="*/ 7974026 w 9318209"/>
              <a:gd name="connsiteY14" fmla="*/ 3897519 h 4813824"/>
              <a:gd name="connsiteX15" fmla="*/ 5305121 w 9318209"/>
              <a:gd name="connsiteY15" fmla="*/ 3897519 h 4813824"/>
              <a:gd name="connsiteX16" fmla="*/ 5305121 w 9318209"/>
              <a:gd name="connsiteY16" fmla="*/ 4813824 h 4813824"/>
              <a:gd name="connsiteX17" fmla="*/ 7973238 w 9318209"/>
              <a:gd name="connsiteY17" fmla="*/ 4545810 h 4813824"/>
              <a:gd name="connsiteX18" fmla="*/ 4639225 w 9318209"/>
              <a:gd name="connsiteY18" fmla="*/ 3859617 h 4813824"/>
              <a:gd name="connsiteX19" fmla="*/ 1399805 w 9318209"/>
              <a:gd name="connsiteY19" fmla="*/ 4561576 h 4813824"/>
              <a:gd name="connsiteX20" fmla="*/ 4036391 w 9318209"/>
              <a:gd name="connsiteY20" fmla="*/ 4813824 h 4813824"/>
              <a:gd name="connsiteX21" fmla="*/ 4036391 w 9318209"/>
              <a:gd name="connsiteY21" fmla="*/ 3897519 h 4813824"/>
              <a:gd name="connsiteX22" fmla="*/ 1367486 w 9318209"/>
              <a:gd name="connsiteY22" fmla="*/ 3897519 h 4813824"/>
              <a:gd name="connsiteX23" fmla="*/ 1367486 w 9318209"/>
              <a:gd name="connsiteY23" fmla="*/ 4531884 h 4813824"/>
              <a:gd name="connsiteX24" fmla="*/ 98756 w 9318209"/>
              <a:gd name="connsiteY24" fmla="*/ 3263154 h 4813824"/>
              <a:gd name="connsiteX0" fmla="*/ 112364 w 9331817"/>
              <a:gd name="connsiteY0" fmla="*/ 3263154 h 4813824"/>
              <a:gd name="connsiteX1" fmla="*/ 13608 w 9331817"/>
              <a:gd name="connsiteY1" fmla="*/ 205124 h 4813824"/>
              <a:gd name="connsiteX2" fmla="*/ 1381094 w 9331817"/>
              <a:gd name="connsiteY2" fmla="*/ 2628789 h 4813824"/>
              <a:gd name="connsiteX3" fmla="*/ 4049999 w 9331817"/>
              <a:gd name="connsiteY3" fmla="*/ 2628789 h 4813824"/>
              <a:gd name="connsiteX4" fmla="*/ 4049999 w 9331817"/>
              <a:gd name="connsiteY4" fmla="*/ 1712484 h 4813824"/>
              <a:gd name="connsiteX5" fmla="*/ 0 w 9331817"/>
              <a:gd name="connsiteY5" fmla="*/ 198996 h 4813824"/>
              <a:gd name="connsiteX6" fmla="*/ 4637068 w 9331817"/>
              <a:gd name="connsiteY6" fmla="*/ 2745520 h 4813824"/>
              <a:gd name="connsiteX7" fmla="*/ 9310465 w 9331817"/>
              <a:gd name="connsiteY7" fmla="*/ 9636 h 4813824"/>
              <a:gd name="connsiteX8" fmla="*/ 5318729 w 9331817"/>
              <a:gd name="connsiteY8" fmla="*/ 1712484 h 4813824"/>
              <a:gd name="connsiteX9" fmla="*/ 5318729 w 9331817"/>
              <a:gd name="connsiteY9" fmla="*/ 2628789 h 4813824"/>
              <a:gd name="connsiteX10" fmla="*/ 7987634 w 9331817"/>
              <a:gd name="connsiteY10" fmla="*/ 2628789 h 4813824"/>
              <a:gd name="connsiteX11" fmla="*/ 9331817 w 9331817"/>
              <a:gd name="connsiteY11" fmla="*/ 0 h 4813824"/>
              <a:gd name="connsiteX12" fmla="*/ 9256364 w 9331817"/>
              <a:gd name="connsiteY12" fmla="*/ 3263154 h 4813824"/>
              <a:gd name="connsiteX13" fmla="*/ 7987634 w 9331817"/>
              <a:gd name="connsiteY13" fmla="*/ 4531884 h 4813824"/>
              <a:gd name="connsiteX14" fmla="*/ 7987634 w 9331817"/>
              <a:gd name="connsiteY14" fmla="*/ 3897519 h 4813824"/>
              <a:gd name="connsiteX15" fmla="*/ 5318729 w 9331817"/>
              <a:gd name="connsiteY15" fmla="*/ 3897519 h 4813824"/>
              <a:gd name="connsiteX16" fmla="*/ 5318729 w 9331817"/>
              <a:gd name="connsiteY16" fmla="*/ 4813824 h 4813824"/>
              <a:gd name="connsiteX17" fmla="*/ 7986846 w 9331817"/>
              <a:gd name="connsiteY17" fmla="*/ 4545810 h 4813824"/>
              <a:gd name="connsiteX18" fmla="*/ 4652833 w 9331817"/>
              <a:gd name="connsiteY18" fmla="*/ 3859617 h 4813824"/>
              <a:gd name="connsiteX19" fmla="*/ 1413413 w 9331817"/>
              <a:gd name="connsiteY19" fmla="*/ 4561576 h 4813824"/>
              <a:gd name="connsiteX20" fmla="*/ 4049999 w 9331817"/>
              <a:gd name="connsiteY20" fmla="*/ 4813824 h 4813824"/>
              <a:gd name="connsiteX21" fmla="*/ 4049999 w 9331817"/>
              <a:gd name="connsiteY21" fmla="*/ 3897519 h 4813824"/>
              <a:gd name="connsiteX22" fmla="*/ 1381094 w 9331817"/>
              <a:gd name="connsiteY22" fmla="*/ 3897519 h 4813824"/>
              <a:gd name="connsiteX23" fmla="*/ 1381094 w 9331817"/>
              <a:gd name="connsiteY23" fmla="*/ 4531884 h 4813824"/>
              <a:gd name="connsiteX24" fmla="*/ 112364 w 9331817"/>
              <a:gd name="connsiteY24" fmla="*/ 3263154 h 4813824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049999 w 9331817"/>
              <a:gd name="connsiteY4" fmla="*/ 1712484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5318729 w 9331817"/>
              <a:gd name="connsiteY8" fmla="*/ 1712484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624618 w 9331817"/>
              <a:gd name="connsiteY4" fmla="*/ 1878625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5318729 w 9331817"/>
              <a:gd name="connsiteY8" fmla="*/ 1712484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624618 w 9331817"/>
              <a:gd name="connsiteY4" fmla="*/ 1878625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4721125 w 9331817"/>
              <a:gd name="connsiteY8" fmla="*/ 1902359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670588 w 9331817"/>
              <a:gd name="connsiteY4" fmla="*/ 1878625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4721125 w 9331817"/>
              <a:gd name="connsiteY8" fmla="*/ 1902359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670588 w 9331817"/>
              <a:gd name="connsiteY4" fmla="*/ 1878625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4629185 w 9331817"/>
              <a:gd name="connsiteY8" fmla="*/ 620703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  <a:gd name="connsiteX0" fmla="*/ 112364 w 9331817"/>
              <a:gd name="connsiteY0" fmla="*/ 3263154 h 6044597"/>
              <a:gd name="connsiteX1" fmla="*/ 13608 w 9331817"/>
              <a:gd name="connsiteY1" fmla="*/ 205124 h 6044597"/>
              <a:gd name="connsiteX2" fmla="*/ 1381094 w 9331817"/>
              <a:gd name="connsiteY2" fmla="*/ 2628789 h 6044597"/>
              <a:gd name="connsiteX3" fmla="*/ 4049999 w 9331817"/>
              <a:gd name="connsiteY3" fmla="*/ 2628789 h 6044597"/>
              <a:gd name="connsiteX4" fmla="*/ 4647604 w 9331817"/>
              <a:gd name="connsiteY4" fmla="*/ 620705 h 6044597"/>
              <a:gd name="connsiteX5" fmla="*/ 0 w 9331817"/>
              <a:gd name="connsiteY5" fmla="*/ 198996 h 6044597"/>
              <a:gd name="connsiteX6" fmla="*/ 4698760 w 9331817"/>
              <a:gd name="connsiteY6" fmla="*/ 6044597 h 6044597"/>
              <a:gd name="connsiteX7" fmla="*/ 9310465 w 9331817"/>
              <a:gd name="connsiteY7" fmla="*/ 9636 h 6044597"/>
              <a:gd name="connsiteX8" fmla="*/ 4629185 w 9331817"/>
              <a:gd name="connsiteY8" fmla="*/ 620703 h 6044597"/>
              <a:gd name="connsiteX9" fmla="*/ 5318729 w 9331817"/>
              <a:gd name="connsiteY9" fmla="*/ 2628789 h 6044597"/>
              <a:gd name="connsiteX10" fmla="*/ 7987634 w 9331817"/>
              <a:gd name="connsiteY10" fmla="*/ 2628789 h 6044597"/>
              <a:gd name="connsiteX11" fmla="*/ 9331817 w 9331817"/>
              <a:gd name="connsiteY11" fmla="*/ 0 h 6044597"/>
              <a:gd name="connsiteX12" fmla="*/ 9256364 w 9331817"/>
              <a:gd name="connsiteY12" fmla="*/ 3263154 h 6044597"/>
              <a:gd name="connsiteX13" fmla="*/ 7987634 w 9331817"/>
              <a:gd name="connsiteY13" fmla="*/ 4531884 h 6044597"/>
              <a:gd name="connsiteX14" fmla="*/ 7987634 w 9331817"/>
              <a:gd name="connsiteY14" fmla="*/ 3897519 h 6044597"/>
              <a:gd name="connsiteX15" fmla="*/ 5318729 w 9331817"/>
              <a:gd name="connsiteY15" fmla="*/ 3897519 h 6044597"/>
              <a:gd name="connsiteX16" fmla="*/ 5318729 w 9331817"/>
              <a:gd name="connsiteY16" fmla="*/ 4813824 h 6044597"/>
              <a:gd name="connsiteX17" fmla="*/ 7986846 w 9331817"/>
              <a:gd name="connsiteY17" fmla="*/ 4545810 h 6044597"/>
              <a:gd name="connsiteX18" fmla="*/ 4652833 w 9331817"/>
              <a:gd name="connsiteY18" fmla="*/ 3859617 h 6044597"/>
              <a:gd name="connsiteX19" fmla="*/ 1413413 w 9331817"/>
              <a:gd name="connsiteY19" fmla="*/ 4561576 h 6044597"/>
              <a:gd name="connsiteX20" fmla="*/ 4049999 w 9331817"/>
              <a:gd name="connsiteY20" fmla="*/ 4813824 h 6044597"/>
              <a:gd name="connsiteX21" fmla="*/ 4049999 w 9331817"/>
              <a:gd name="connsiteY21" fmla="*/ 3897519 h 6044597"/>
              <a:gd name="connsiteX22" fmla="*/ 1381094 w 9331817"/>
              <a:gd name="connsiteY22" fmla="*/ 3897519 h 6044597"/>
              <a:gd name="connsiteX23" fmla="*/ 1381094 w 9331817"/>
              <a:gd name="connsiteY23" fmla="*/ 4531884 h 6044597"/>
              <a:gd name="connsiteX24" fmla="*/ 112364 w 9331817"/>
              <a:gd name="connsiteY24" fmla="*/ 3263154 h 604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31817" h="6044597">
                <a:moveTo>
                  <a:pt x="112364" y="3263154"/>
                </a:moveTo>
                <a:lnTo>
                  <a:pt x="13608" y="205124"/>
                </a:lnTo>
                <a:lnTo>
                  <a:pt x="1381094" y="2628789"/>
                </a:lnTo>
                <a:lnTo>
                  <a:pt x="4049999" y="2628789"/>
                </a:lnTo>
                <a:lnTo>
                  <a:pt x="4647604" y="620705"/>
                </a:lnTo>
                <a:lnTo>
                  <a:pt x="0" y="198996"/>
                </a:lnTo>
                <a:lnTo>
                  <a:pt x="4698760" y="6044597"/>
                </a:lnTo>
                <a:lnTo>
                  <a:pt x="9310465" y="9636"/>
                </a:lnTo>
                <a:lnTo>
                  <a:pt x="4629185" y="620703"/>
                </a:lnTo>
                <a:lnTo>
                  <a:pt x="5318729" y="2628789"/>
                </a:lnTo>
                <a:lnTo>
                  <a:pt x="7987634" y="2628789"/>
                </a:lnTo>
                <a:lnTo>
                  <a:pt x="9331817" y="0"/>
                </a:lnTo>
                <a:lnTo>
                  <a:pt x="9256364" y="3263154"/>
                </a:lnTo>
                <a:lnTo>
                  <a:pt x="7987634" y="4531884"/>
                </a:lnTo>
                <a:lnTo>
                  <a:pt x="7987634" y="3897519"/>
                </a:lnTo>
                <a:lnTo>
                  <a:pt x="5318729" y="3897519"/>
                </a:lnTo>
                <a:lnTo>
                  <a:pt x="5318729" y="4813824"/>
                </a:lnTo>
                <a:lnTo>
                  <a:pt x="7986846" y="4545810"/>
                </a:lnTo>
                <a:lnTo>
                  <a:pt x="4652833" y="3859617"/>
                </a:lnTo>
                <a:lnTo>
                  <a:pt x="1413413" y="4561576"/>
                </a:lnTo>
                <a:lnTo>
                  <a:pt x="4049999" y="4813824"/>
                </a:lnTo>
                <a:lnTo>
                  <a:pt x="4049999" y="3897519"/>
                </a:lnTo>
                <a:lnTo>
                  <a:pt x="1381094" y="3897519"/>
                </a:lnTo>
                <a:lnTo>
                  <a:pt x="1381094" y="4531884"/>
                </a:lnTo>
                <a:lnTo>
                  <a:pt x="112364" y="3263154"/>
                </a:lnTo>
                <a:close/>
              </a:path>
            </a:pathLst>
          </a:custGeom>
          <a:noFill/>
          <a:ln w="101600" cmpd="dbl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2083283"/>
            <a:ext cx="44958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Learning outcomes</a:t>
            </a:r>
            <a:endParaRPr lang="en-US" b="1" dirty="0">
              <a:latin typeface="Book Antiqu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0" y="4321985"/>
            <a:ext cx="10210799" cy="3048000"/>
            <a:chOff x="1828800" y="4419600"/>
            <a:chExt cx="10210799" cy="3048000"/>
          </a:xfrm>
        </p:grpSpPr>
        <p:sp>
          <p:nvSpPr>
            <p:cNvPr id="4" name="Rectangle 3"/>
            <p:cNvSpPr/>
            <p:nvPr/>
          </p:nvSpPr>
          <p:spPr>
            <a:xfrm>
              <a:off x="1828800" y="4419600"/>
              <a:ext cx="10210799" cy="3048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2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0" y="4648200"/>
              <a:ext cx="9372600" cy="2590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just"/>
              <a:r>
                <a:rPr lang="en-US" b="1" dirty="0">
                  <a:latin typeface="Book Antiqua" pitchFamily="18" charset="0"/>
                </a:rPr>
                <a:t>At the end of the lesson , we will be able to—</a:t>
              </a:r>
            </a:p>
            <a:p>
              <a:pPr marL="457200" indent="-457200" algn="just">
                <a:buFont typeface="Wingdings" pitchFamily="2" charset="2"/>
                <a:buChar char="Ø"/>
              </a:pPr>
              <a:r>
                <a:rPr lang="en-US" b="1" dirty="0">
                  <a:latin typeface="Book Antiqua" pitchFamily="18" charset="0"/>
                </a:rPr>
                <a:t>identify interrogative &amp; imperative sentence</a:t>
              </a:r>
            </a:p>
            <a:p>
              <a:pPr marL="457200" indent="-457200" algn="just">
                <a:buFont typeface="Wingdings" pitchFamily="2" charset="2"/>
                <a:buChar char="Ø"/>
              </a:pPr>
              <a:r>
                <a:rPr lang="en-US" b="1" dirty="0">
                  <a:latin typeface="Book Antiqua" pitchFamily="18" charset="0"/>
                </a:rPr>
                <a:t>identify their categories</a:t>
              </a:r>
            </a:p>
            <a:p>
              <a:pPr marL="457200" indent="-457200" algn="just">
                <a:buFont typeface="Wingdings" pitchFamily="2" charset="2"/>
                <a:buChar char="Ø"/>
              </a:pPr>
              <a:r>
                <a:rPr lang="en-US" b="1" dirty="0">
                  <a:latin typeface="Book Antiqua" pitchFamily="18" charset="0"/>
                </a:rPr>
                <a:t>identify the structure of changing into passive</a:t>
              </a:r>
            </a:p>
            <a:p>
              <a:pPr marL="457200" indent="-457200" algn="just">
                <a:buFont typeface="Wingdings" pitchFamily="2" charset="2"/>
                <a:buChar char="Ø"/>
              </a:pPr>
              <a:r>
                <a:rPr lang="en-US" b="1" dirty="0">
                  <a:latin typeface="Book Antiqua" pitchFamily="18" charset="0"/>
                </a:rPr>
                <a:t>make passive from active</a:t>
              </a:r>
              <a:r>
                <a:rPr lang="en-US" b="1" dirty="0" smtClean="0">
                  <a:latin typeface="Book Antiqua" pitchFamily="18" charset="0"/>
                </a:rPr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51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362200"/>
            <a:ext cx="54102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Interrogative sentence is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divided into two categories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048000" y="2274184"/>
            <a:ext cx="7772400" cy="2232502"/>
          </a:xfrm>
          <a:prstGeom prst="downArrowCallou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76988"/>
            <a:ext cx="7772400" cy="150129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599" y="6138609"/>
            <a:ext cx="5257801" cy="9926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Yes/No question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Do you respect your mother?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6104826"/>
            <a:ext cx="4191000" cy="9055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‘</a:t>
            </a:r>
            <a:r>
              <a:rPr lang="en-US" b="1" dirty="0" err="1" smtClean="0">
                <a:latin typeface="Book Antiqua" pitchFamily="18" charset="0"/>
              </a:rPr>
              <a:t>Wh</a:t>
            </a:r>
            <a:r>
              <a:rPr lang="en-US" b="1" dirty="0" smtClean="0">
                <a:latin typeface="Book Antiqua" pitchFamily="18" charset="0"/>
              </a:rPr>
              <a:t>’ question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What do you want?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8250" y="5943600"/>
            <a:ext cx="5543550" cy="1295400"/>
          </a:xfrm>
          <a:prstGeom prst="rec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2800" y="5943600"/>
            <a:ext cx="5388427" cy="1295400"/>
          </a:xfrm>
          <a:prstGeom prst="rec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1000" y="304800"/>
            <a:ext cx="2514600" cy="1828800"/>
          </a:xfrm>
          <a:prstGeom prst="rightArrow">
            <a:avLst/>
          </a:prstGeom>
          <a:ln w="152400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Follow</a:t>
            </a:r>
            <a:endParaRPr lang="en-US" sz="3600" b="1" dirty="0">
              <a:latin typeface="Book Antiqu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0" y="304800"/>
            <a:ext cx="0" cy="1676400"/>
          </a:xfrm>
          <a:prstGeom prst="line">
            <a:avLst/>
          </a:prstGeom>
          <a:ln w="190500" cmpd="tri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304800"/>
            <a:ext cx="6882491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Do you follow your teachers?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1143000"/>
            <a:ext cx="6882491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Who loves you most in the earth?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 animBg="1"/>
      <p:bldP spid="8" grpId="0" animBg="1"/>
      <p:bldP spid="9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28" y="457200"/>
            <a:ext cx="13408572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Book Antiqua" pitchFamily="18" charset="0"/>
              </a:rPr>
              <a:t>Voice change of Interrogative with ‘yes/no’ question.</a:t>
            </a:r>
            <a:endParaRPr lang="en-US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5334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Have you done your job?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981200"/>
            <a:ext cx="7086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Has your job been done by you?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" y="1371600"/>
            <a:ext cx="5943600" cy="1828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1752600"/>
            <a:ext cx="74676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105400"/>
            <a:ext cx="5334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Did he do his duty?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5028" y="4495800"/>
            <a:ext cx="5943600" cy="1828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2700" y="5143500"/>
            <a:ext cx="7086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Was his duty done by him?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4100" y="4914900"/>
            <a:ext cx="74676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5028" y="3505200"/>
            <a:ext cx="13408572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Verb to have + subject +been+V</a:t>
            </a:r>
            <a:r>
              <a:rPr lang="en-US" b="1" i="1" baseline="-25000" dirty="0" smtClean="0">
                <a:solidFill>
                  <a:srgbClr val="002060"/>
                </a:solidFill>
                <a:latin typeface="Book Antiqua" pitchFamily="18" charset="0"/>
              </a:rPr>
              <a:t>3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+by +object +? </a:t>
            </a:r>
            <a:endParaRPr lang="en-US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756" y="6477000"/>
            <a:ext cx="13408572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Auxiliary verb + subject +V</a:t>
            </a:r>
            <a:r>
              <a:rPr lang="en-US" b="1" i="1" baseline="-25000" dirty="0" smtClean="0">
                <a:solidFill>
                  <a:srgbClr val="002060"/>
                </a:solidFill>
                <a:latin typeface="Book Antiqua" pitchFamily="18" charset="0"/>
              </a:rPr>
              <a:t>3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+by +object +? </a:t>
            </a:r>
            <a:endParaRPr lang="en-US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36576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Activities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9982200" cy="3429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Do you say your prayer regularly?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Have you completed your homework?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Did you perform your job yesterday?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Does he follow his parents?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Had he made his lessons in the last class?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362200"/>
            <a:ext cx="54102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Imperative sentence is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divided into two categories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048000" y="2274184"/>
            <a:ext cx="7772400" cy="2232502"/>
          </a:xfrm>
          <a:prstGeom prst="downArrowCallou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76988"/>
            <a:ext cx="7772400" cy="150129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599" y="6138609"/>
            <a:ext cx="5257801" cy="9926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Imperative without ‘Let’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Listen to me what I say.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8250" y="5943600"/>
            <a:ext cx="5543550" cy="1295400"/>
          </a:xfrm>
          <a:prstGeom prst="rec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2800" y="5943600"/>
            <a:ext cx="5388427" cy="1295400"/>
          </a:xfrm>
          <a:prstGeom prst="rec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1000" y="304800"/>
            <a:ext cx="2514600" cy="1828800"/>
          </a:xfrm>
          <a:prstGeom prst="rightArrow">
            <a:avLst/>
          </a:prstGeom>
          <a:ln w="152400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Follow</a:t>
            </a:r>
            <a:endParaRPr lang="en-US" sz="3600" b="1" dirty="0">
              <a:latin typeface="Book Antiqu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0" y="304800"/>
            <a:ext cx="0" cy="1676400"/>
          </a:xfrm>
          <a:prstGeom prst="line">
            <a:avLst/>
          </a:prstGeom>
          <a:ln w="190500" cmpd="tri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1" y="304800"/>
            <a:ext cx="4571999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Open your book.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1143000"/>
            <a:ext cx="6882491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Let us  drop the matter.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9267" y="6094970"/>
            <a:ext cx="5257801" cy="9926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Imperative with ‘Let’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Let us have a picnic.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28" y="457200"/>
            <a:ext cx="13408572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Book Antiqua" pitchFamily="18" charset="0"/>
              </a:rPr>
              <a:t>Voice change of Imperative without ‘Let’.</a:t>
            </a:r>
            <a:endParaRPr lang="en-US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36532"/>
            <a:ext cx="5334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Follow my advice.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981200"/>
            <a:ext cx="7086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Let my advice be followed.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" y="1371600"/>
            <a:ext cx="5943600" cy="1828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1752600"/>
            <a:ext cx="74676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5028" y="3276600"/>
            <a:ext cx="13408572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Let+ object +be+V</a:t>
            </a:r>
            <a:r>
              <a:rPr lang="en-US" b="1" i="1" baseline="-25000" dirty="0" smtClean="0">
                <a:solidFill>
                  <a:srgbClr val="002060"/>
                </a:solidFill>
                <a:latin typeface="Book Antiqua" pitchFamily="18" charset="0"/>
              </a:rPr>
              <a:t>3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+ extension (if there is.) </a:t>
            </a:r>
            <a:endParaRPr lang="en-US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495800"/>
            <a:ext cx="6478314" cy="2743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Do the sum.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Read the book attentively.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Don’t mix with bad boys.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Never tell a lie.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Follow your teachers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028" y="4267200"/>
            <a:ext cx="7007772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696200" y="4267200"/>
            <a:ext cx="5410200" cy="3276600"/>
          </a:xfrm>
          <a:prstGeom prst="leftArrow">
            <a:avLst>
              <a:gd name="adj1" fmla="val 54812"/>
              <a:gd name="adj2" fmla="val 504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Change them into passive voice</a:t>
            </a:r>
            <a:endParaRPr lang="en-US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1" grpId="0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28" y="457200"/>
            <a:ext cx="13408572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Book Antiqua" pitchFamily="18" charset="0"/>
              </a:rPr>
              <a:t>Voice change of Imperative with ‘Let’.</a:t>
            </a:r>
            <a:endParaRPr lang="en-US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36532"/>
            <a:ext cx="4419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Let me do it.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981200"/>
            <a:ext cx="7086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Let it be done by me.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" y="1371600"/>
            <a:ext cx="5943600" cy="1828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1752600"/>
            <a:ext cx="74676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5028" y="3276600"/>
            <a:ext cx="13408572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Let+ object +be+V</a:t>
            </a:r>
            <a:r>
              <a:rPr lang="en-US" b="1" i="1" baseline="-25000" dirty="0" smtClean="0">
                <a:solidFill>
                  <a:srgbClr val="002060"/>
                </a:solidFill>
                <a:latin typeface="Book Antiqua" pitchFamily="18" charset="0"/>
              </a:rPr>
              <a:t>3</a:t>
            </a: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+by+ indirect object (person)+ extension (if there is.) </a:t>
            </a:r>
            <a:endParaRPr lang="en-US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495800"/>
            <a:ext cx="6478314" cy="2743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Let him say something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Let us solve the problem.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Let me handle the matter.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Let them do their job.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Let her cook food.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028" y="4267200"/>
            <a:ext cx="7007772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696200" y="4267200"/>
            <a:ext cx="5410200" cy="3276600"/>
          </a:xfrm>
          <a:prstGeom prst="leftArrow">
            <a:avLst>
              <a:gd name="adj1" fmla="val 54812"/>
              <a:gd name="adj2" fmla="val 504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Change them into passive voice</a:t>
            </a:r>
            <a:endParaRPr lang="en-US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1" grpId="0"/>
      <p:bldP spid="1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561</Words>
  <Application>Microsoft Office PowerPoint</Application>
  <PresentationFormat>Custom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134</cp:revision>
  <dcterms:created xsi:type="dcterms:W3CDTF">2015-09-11T08:08:24Z</dcterms:created>
  <dcterms:modified xsi:type="dcterms:W3CDTF">2020-07-30T08:36:25Z</dcterms:modified>
</cp:coreProperties>
</file>