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0" autoAdjust="0"/>
  </p:normalViewPr>
  <p:slideViewPr>
    <p:cSldViewPr>
      <p:cViewPr varScale="1">
        <p:scale>
          <a:sx n="61" d="100"/>
          <a:sy n="61" d="100"/>
        </p:scale>
        <p:origin x="786" y="7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646A8-485F-4FDD-8610-4658FC3222B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DD01-9A8B-4259-B1C9-CFE71219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wonderful picture, related to exclamatory sentence. So I select it as the welcome slide. You may change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9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 all the grammatical items are contextual now-a-day,</a:t>
            </a:r>
            <a:r>
              <a:rPr lang="en-US" baseline="0" dirty="0" smtClean="0"/>
              <a:t> I have to set the sentences like above for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change exclamatory with if/had/would that shown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</a:t>
            </a:r>
            <a:r>
              <a:rPr lang="en-US" baseline="0" dirty="0" smtClean="0"/>
              <a:t> will solve it at home and will show teacher in the next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Ending slide.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0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select this classical background to draw the attention of the students to the presentation</a:t>
            </a:r>
            <a:r>
              <a:rPr lang="en-US" baseline="0" dirty="0" smtClean="0"/>
              <a:t> in my identity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0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have tried</a:t>
            </a:r>
            <a:r>
              <a:rPr lang="en-US" baseline="0" dirty="0" smtClean="0"/>
              <a:t> to make the students understand about exclamatory through a surprising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</a:t>
            </a:r>
            <a:r>
              <a:rPr lang="en-US" baseline="0" dirty="0" smtClean="0"/>
              <a:t> things with transformation of assertive and exclamatory are focused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 to the main lesson by the video and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Exclamatory with ‘what’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Formation and examples of exclamatory sentence shown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Very/ equivalent adjective is a must after a/ verb while changing exclamatory into assertive.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8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4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696E-AA41-40C2-BDE3-3E611F21B104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FC81-0718-4C18-BBE9-917306C82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9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6843">
            <a:off x="364100" y="-1307746"/>
            <a:ext cx="10407173" cy="553878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477000" y="2895600"/>
            <a:ext cx="4883252" cy="4876800"/>
            <a:chOff x="6477000" y="2895600"/>
            <a:chExt cx="4883252" cy="4876800"/>
          </a:xfrm>
        </p:grpSpPr>
        <p:sp>
          <p:nvSpPr>
            <p:cNvPr id="10" name="Oval Callout 9"/>
            <p:cNvSpPr/>
            <p:nvPr/>
          </p:nvSpPr>
          <p:spPr>
            <a:xfrm>
              <a:off x="6477000" y="2895600"/>
              <a:ext cx="4883252" cy="4876800"/>
            </a:xfrm>
            <a:prstGeom prst="wedgeEllipseCallout">
              <a:avLst>
                <a:gd name="adj1" fmla="val -60623"/>
                <a:gd name="adj2" fmla="val -46435"/>
              </a:avLst>
            </a:prstGeom>
            <a:noFill/>
            <a:ln w="101600" cap="sq" cmpd="dbl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483452" y="2895600"/>
              <a:ext cx="4876800" cy="4876800"/>
              <a:chOff x="6483452" y="2895600"/>
              <a:chExt cx="4876800" cy="4876800"/>
            </a:xfrm>
          </p:grpSpPr>
          <p:sp>
            <p:nvSpPr>
              <p:cNvPr id="8" name="Donut 7"/>
              <p:cNvSpPr/>
              <p:nvPr/>
            </p:nvSpPr>
            <p:spPr>
              <a:xfrm>
                <a:off x="6483452" y="2895600"/>
                <a:ext cx="4876800" cy="4876800"/>
              </a:xfrm>
              <a:prstGeom prst="donut">
                <a:avLst>
                  <a:gd name="adj" fmla="val 20859"/>
                </a:avLst>
              </a:prstGeom>
              <a:noFill/>
              <a:ln w="1016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Circle">
                  <a:avLst/>
                </a:prstTxWarp>
              </a:bodyPr>
              <a:lstStyle/>
              <a:p>
                <a:pPr algn="ctr"/>
                <a:r>
                  <a:rPr lang="en-US" sz="6000" b="1" dirty="0" smtClean="0">
                    <a:solidFill>
                      <a:srgbClr val="002060"/>
                    </a:solidFill>
                    <a:latin typeface="Book Antiqua" pitchFamily="18" charset="0"/>
                  </a:rPr>
                  <a:t>Welcome to HHR PPT Presentation.</a:t>
                </a:r>
                <a:endParaRPr lang="en-US" sz="6000" b="1" dirty="0">
                  <a:solidFill>
                    <a:srgbClr val="00206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566877" y="4000500"/>
                <a:ext cx="2667000" cy="2667000"/>
              </a:xfrm>
              <a:prstGeom prst="ellipse">
                <a:avLst/>
              </a:prstGeom>
              <a:noFill/>
              <a:ln w="10160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1" r="42157" b="34313"/>
          <a:stretch/>
        </p:blipFill>
        <p:spPr>
          <a:xfrm>
            <a:off x="7566877" y="4000500"/>
            <a:ext cx="2796323" cy="255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00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935194"/>
            <a:ext cx="5029200" cy="6947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Activities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981200"/>
            <a:ext cx="91440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Assertive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2215" y="3352800"/>
            <a:ext cx="10101942" cy="3505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powerful king of India Akbar was!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handsome he was!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an aristocratic throne there was for him!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gorgeous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looked!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successful king he was indeed!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936171"/>
            <a:ext cx="9530443" cy="968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I the wings of a bird!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379" y="936171"/>
            <a:ext cx="8088087" cy="968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had the wings of a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3" y="5181600"/>
            <a:ext cx="8991600" cy="16751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If/Had/Would that &lt;subject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wish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+subject +were + extension +.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661339"/>
            <a:ext cx="6426200" cy="13325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 were a king.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875" y="3343023"/>
            <a:ext cx="6090494" cy="13325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were a king.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0" y="-76200"/>
            <a:ext cx="4648200" cy="2676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057400"/>
            <a:ext cx="4087746" cy="53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89856"/>
            <a:ext cx="5486400" cy="7184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at home</a:t>
            </a:r>
            <a:endParaRPr lang="en-US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12115800" cy="54908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 big river the Padma is!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deep it is!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 vast water the river contains!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useful the water of the river is for the people!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beneficial it is for cultivation!</a:t>
            </a:r>
          </a:p>
          <a:p>
            <a:pPr marL="457200" indent="-457200">
              <a:buAutoNum type="arabicPeriod"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cheerfully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fishermen enjoy fishing in the river 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tasty the fish of this river is 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had a boat!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were a </a:t>
            </a:r>
            <a:r>
              <a:rPr lang="en-US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 man!</a:t>
            </a:r>
            <a:endParaRPr lang="en-US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dearly 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the river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19400" y="152400"/>
            <a:ext cx="7620000" cy="7620000"/>
          </a:xfrm>
          <a:prstGeom prst="ellipse">
            <a:avLst/>
          </a:prstGeom>
          <a:solidFill>
            <a:srgbClr val="4859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19400" y="152400"/>
            <a:ext cx="7620000" cy="76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Allah Hafez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304800"/>
            <a:ext cx="7467600" cy="36799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  <a:p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Hasan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Hafizur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endParaRPr lang="en-US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 (English)</a:t>
            </a:r>
          </a:p>
          <a:p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Cambrian School &amp; College</a:t>
            </a:r>
          </a:p>
          <a:p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Baridhara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Dhaka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4600" y="5486400"/>
            <a:ext cx="3352800" cy="15813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2</a:t>
            </a:r>
            <a:r>
              <a:rPr lang="en-US" b="1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VIII--X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4648200"/>
            <a:ext cx="9525000" cy="1376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amazing the eagle is!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600018"/>
            <a:ext cx="9525000" cy="1376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eagle is so amazing.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05399" y="2277319"/>
            <a:ext cx="8271783" cy="1828800"/>
            <a:chOff x="4944835" y="2209800"/>
            <a:chExt cx="8466365" cy="182880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4944835" y="2209800"/>
              <a:ext cx="8466365" cy="1828800"/>
            </a:xfrm>
            <a:prstGeom prst="wedgeRectCallout">
              <a:avLst>
                <a:gd name="adj1" fmla="val -63884"/>
                <a:gd name="adj2" fmla="val -8409"/>
              </a:avLst>
            </a:prstGeom>
            <a:noFill/>
            <a:ln w="127000" cap="sq" cmpd="dbl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279570" y="2619069"/>
              <a:ext cx="7979229" cy="1145300"/>
            </a:xfrm>
            <a:prstGeom prst="wedgeRectCallou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Our today’s topic is--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05398" y="4648200"/>
            <a:ext cx="8271783" cy="2057400"/>
            <a:chOff x="5105399" y="4648200"/>
            <a:chExt cx="8153400" cy="2057400"/>
          </a:xfrm>
        </p:grpSpPr>
        <p:sp>
          <p:nvSpPr>
            <p:cNvPr id="4" name="TextBox 3"/>
            <p:cNvSpPr txBox="1"/>
            <p:nvPr/>
          </p:nvSpPr>
          <p:spPr>
            <a:xfrm>
              <a:off x="5257800" y="4835929"/>
              <a:ext cx="7772400" cy="171610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32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Transformation of sentence</a:t>
              </a:r>
            </a:p>
            <a:p>
              <a:pPr algn="ctr"/>
              <a:r>
                <a:rPr 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Part-4 </a:t>
              </a:r>
              <a:r>
                <a:rPr lang="en-US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(Exclamatory </a:t>
              </a:r>
              <a:r>
                <a:rPr 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Assertive)</a:t>
              </a:r>
              <a:endPara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05399" y="4648200"/>
              <a:ext cx="8153400" cy="2057400"/>
            </a:xfrm>
            <a:prstGeom prst="rect">
              <a:avLst/>
            </a:prstGeom>
            <a:noFill/>
            <a:ln w="127000" cap="sq" cmpd="dbl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5029200" cy="655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6934200" cy="947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10287000" cy="2438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this lesson, we will be able to-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dentify assertive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dentify exclamatory sentence and its classifications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 from exclamatory to assertive sentence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324600"/>
            <a:ext cx="13716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771" y="6477000"/>
            <a:ext cx="13716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20400" y="0"/>
            <a:ext cx="76200" cy="77724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956471" y="-5443"/>
            <a:ext cx="76200" cy="77724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343400"/>
            <a:ext cx="124206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strange animal the dinosaurs is!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331367"/>
            <a:ext cx="124206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dinosaurs is a very strange animal.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1300" y="3276600"/>
            <a:ext cx="1074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beautiful bird the pigeon  is!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1300" y="4343400"/>
            <a:ext cx="1074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pigeon is a very beautiful bird.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7"/>
          <a:stretch/>
        </p:blipFill>
        <p:spPr>
          <a:xfrm>
            <a:off x="80583" y="5293475"/>
            <a:ext cx="4000000" cy="2478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0" y="4317998"/>
            <a:ext cx="4759569" cy="441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8888"/>
            <a:ext cx="3886200" cy="30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" y="914400"/>
            <a:ext cx="13422086" cy="2133600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276600"/>
            <a:ext cx="125730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(a)   What + a/an + adjective +subject + verb +!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(b)  How+ adjective + Subject +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 +! 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90600"/>
            <a:ext cx="11658600" cy="952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</a:t>
            </a:r>
            <a:r>
              <a:rPr lang="en-US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Exclamatory Sentence</a:t>
            </a:r>
            <a:endParaRPr lang="en-US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048000"/>
            <a:ext cx="13422086" cy="3886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198203"/>
            <a:ext cx="84582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an interesting story it is</a:t>
            </a:r>
            <a:r>
              <a:rPr 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950803"/>
            <a:ext cx="67818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interesting it is!</a:t>
            </a:r>
            <a:endPara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46000">
              <a:schemeClr val="bg2">
                <a:lumMod val="25000"/>
              </a:schemeClr>
            </a:gs>
            <a:gs pos="100000">
              <a:schemeClr val="tx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" y="228600"/>
            <a:ext cx="13422086" cy="2133600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590800"/>
            <a:ext cx="13422086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(a) Subject + verb +a + very/so/great+ adjective +noun 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 Subject +verb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very/so/great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+adjective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04800"/>
            <a:ext cx="11658600" cy="952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Assertive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13422086" cy="502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886200"/>
            <a:ext cx="8458200" cy="9681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very interesting story.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233160"/>
            <a:ext cx="7620000" cy="9681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very interesting. .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559</Words>
  <Application>Microsoft Office PowerPoint</Application>
  <PresentationFormat>Custom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78</cp:revision>
  <dcterms:created xsi:type="dcterms:W3CDTF">2015-09-22T06:05:01Z</dcterms:created>
  <dcterms:modified xsi:type="dcterms:W3CDTF">2020-07-30T08:34:58Z</dcterms:modified>
</cp:coreProperties>
</file>