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74" r:id="rId5"/>
    <p:sldId id="260" r:id="rId6"/>
    <p:sldId id="257" r:id="rId7"/>
    <p:sldId id="258" r:id="rId8"/>
    <p:sldId id="259" r:id="rId9"/>
    <p:sldId id="267" r:id="rId10"/>
    <p:sldId id="261" r:id="rId11"/>
    <p:sldId id="265" r:id="rId12"/>
    <p:sldId id="262" r:id="rId13"/>
    <p:sldId id="273" r:id="rId14"/>
    <p:sldId id="272" r:id="rId15"/>
    <p:sldId id="264" r:id="rId16"/>
    <p:sldId id="263" r:id="rId17"/>
    <p:sldId id="266" r:id="rId18"/>
    <p:sldId id="270" r:id="rId19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AD53-12E5-4CCD-BB9C-048500A6A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FA87B-7935-4E2F-95E6-07A29771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F4AFD-1FE8-4E87-95C9-3E504128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54C1-EDE8-4D49-B51E-F9C284EE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E9F14-0774-4A12-BE11-D797300E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4902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D93B-84CA-4873-815D-3EFF32FB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EDC42-34A9-4B7D-AB91-4D89A64A6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5BD7-9BD8-4966-828C-14B0AE30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4D0CC-EDFE-44A5-8CBF-45C19C02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CAA1-C204-4A27-B65D-529BE79C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674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C6FA8-4F26-4C34-812D-BE2AE7BE4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35BD-0776-40D1-B8A7-0AD9758D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0AC19-ABCC-46E0-9958-1A2E7A69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8A33E-F0CA-4C2C-BC6D-7735468D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5D5BB-F311-4097-B1A7-5850E74D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7920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AE09-351B-4322-B0E3-DCC04975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BB57-E13B-45C0-9DFB-03D14F223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8F7C3-666C-4904-8CF7-CF034BA5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077C-F8AB-4268-8329-7F9DADA7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065A-6978-42A1-88A8-9FAB46F2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08651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8C32-FC57-4026-A401-5AA65431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5EDA-AA00-47CD-8F21-AC08F5F1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1020-06B7-4517-9F02-CB9C87C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1225-6263-4FD9-830F-7A1648A7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94A9A-23ED-4F2A-A9E6-005936A9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997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C855-6E16-4099-8F37-D7B3E259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06DF-C41A-423F-A4A6-42FECEEB3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5A94D-E00F-4AEC-8C96-AF501F15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9A90-D772-4587-88C3-CABC94E1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5B26C-EF7A-4F18-BCE0-9C591B3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9E8AB-FE40-490C-A40D-9C10A88C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181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F7D5-BC56-49C0-AE34-7FD11606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956A5-A3B7-4571-B15B-A52BC25F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E9D4F-5AC5-4A2C-9E36-AF9CCDCE9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8F5A2-8052-4DC4-9D81-0342BE749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052C2-E5A8-4E22-9ACE-DEE3D1A8A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623F0-A688-4944-81D8-BE91DAD0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B7AE7-2F39-4284-BF28-284E160B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5C1DC-A795-4D88-937B-E2C886E7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837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783E-21B4-4BEB-92FF-E94A5624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A8B0F-8362-4003-BC14-C9B982A5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5A20F-9DB6-42C9-BB64-A31A667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F918-FB8A-4C22-8143-B06E1F18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3159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ED448-8407-4529-8A40-83E083F7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A2E3A-DD01-4ACF-948B-AF3CC72E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30B86-B7CF-4398-9B30-B8F39FD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4207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B30A-F4AC-4C3D-902B-E73D22CC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F71A-F90D-4FD8-A4B4-5B40EB8F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4D3C0-8048-45B7-B426-99843D8A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FA253-65C8-4477-A1A2-C28045CF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8ECBE-5D90-4DF0-B51A-628B0A72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1AA2-64EC-443C-A528-E9E62FD5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3870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7C92-4045-48E5-9ABB-5145C634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3B966-3B37-41EE-B69F-17B189B0B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A9C18-2890-445D-8EBB-ED602860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4793D-52FE-4DA3-9C85-1FE1004F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C3458-6494-448F-B3AD-838EBB79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0ED3-865E-42A1-BE1F-69A05041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400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67719-5B25-4FBD-AD83-62948B93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6F7EA-F832-42D3-80FA-AC5E3D8F7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6E7-7F34-473B-ADD9-D6FEE684E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DD310-C9AA-46B4-A241-E781F39DAE78}" type="datetimeFigureOut">
              <a:rPr lang="en-BM" smtClean="0"/>
              <a:t>30/07/2020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D6EC-A5EC-4212-B7E9-938AC3924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05AE-B45D-468C-912A-BA848DFD5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50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casa-caba%C3%B1a-casita-rural-1444716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76049-1006-4E47-9273-1A294489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473880"/>
            <a:ext cx="7023653" cy="562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87138E-5CC4-44DA-92A6-EAC3A5679A8D}"/>
              </a:ext>
            </a:extLst>
          </p:cNvPr>
          <p:cNvSpPr txBox="1"/>
          <p:nvPr/>
        </p:nvSpPr>
        <p:spPr>
          <a:xfrm>
            <a:off x="8395252" y="1578717"/>
            <a:ext cx="2915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08ECE1C-657A-4424-8867-BEB5D8B17F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4171015" y="511095"/>
            <a:ext cx="2653257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3C27B-6A7E-4239-8410-7BE2029102F8}"/>
              </a:ext>
            </a:extLst>
          </p:cNvPr>
          <p:cNvSpPr txBox="1"/>
          <p:nvPr/>
        </p:nvSpPr>
        <p:spPr>
          <a:xfrm>
            <a:off x="2173578" y="2055407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1962D-1FC4-49E0-B0DD-1419D890E1CC}"/>
              </a:ext>
            </a:extLst>
          </p:cNvPr>
          <p:cNvSpPr txBox="1"/>
          <p:nvPr/>
        </p:nvSpPr>
        <p:spPr>
          <a:xfrm>
            <a:off x="6238409" y="2055407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F015D-D5C7-4144-A1CF-72F764E8030D}"/>
              </a:ext>
            </a:extLst>
          </p:cNvPr>
          <p:cNvSpPr txBox="1"/>
          <p:nvPr/>
        </p:nvSpPr>
        <p:spPr>
          <a:xfrm>
            <a:off x="2173576" y="3364495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ECB45-524F-4067-9BD0-96657EB6BBB0}"/>
              </a:ext>
            </a:extLst>
          </p:cNvPr>
          <p:cNvSpPr txBox="1"/>
          <p:nvPr/>
        </p:nvSpPr>
        <p:spPr>
          <a:xfrm>
            <a:off x="6238408" y="3297136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D54D2-1A0F-4EB0-95C3-B55249644595}"/>
              </a:ext>
            </a:extLst>
          </p:cNvPr>
          <p:cNvSpPr txBox="1"/>
          <p:nvPr/>
        </p:nvSpPr>
        <p:spPr>
          <a:xfrm>
            <a:off x="2173576" y="4700215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33517-5CAA-4AC6-9B2F-90458C3CFF71}"/>
              </a:ext>
            </a:extLst>
          </p:cNvPr>
          <p:cNvSpPr txBox="1"/>
          <p:nvPr/>
        </p:nvSpPr>
        <p:spPr>
          <a:xfrm>
            <a:off x="6238407" y="4685227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661C1FED-1216-4B48-B9E2-45E36A358B69}"/>
              </a:ext>
            </a:extLst>
          </p:cNvPr>
          <p:cNvSpPr/>
          <p:nvPr/>
        </p:nvSpPr>
        <p:spPr>
          <a:xfrm>
            <a:off x="4588242" y="2281072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7AC4ED00-F78E-46E0-B812-D8C34BDA478D}"/>
              </a:ext>
            </a:extLst>
          </p:cNvPr>
          <p:cNvSpPr/>
          <p:nvPr/>
        </p:nvSpPr>
        <p:spPr>
          <a:xfrm>
            <a:off x="4588242" y="4939182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9FB9F2C5-EF2A-42DD-8C53-08BC282BEB4E}"/>
              </a:ext>
            </a:extLst>
          </p:cNvPr>
          <p:cNvSpPr/>
          <p:nvPr/>
        </p:nvSpPr>
        <p:spPr>
          <a:xfrm>
            <a:off x="4553264" y="3638497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9FB76E7-BCE6-427E-8A6E-9F07E09F29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4136037" y="565266"/>
            <a:ext cx="2653257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3C27B-6A7E-4239-8410-7BE2029102F8}"/>
              </a:ext>
            </a:extLst>
          </p:cNvPr>
          <p:cNvSpPr txBox="1"/>
          <p:nvPr/>
        </p:nvSpPr>
        <p:spPr>
          <a:xfrm>
            <a:off x="646020" y="2106609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F015D-D5C7-4144-A1CF-72F764E8030D}"/>
              </a:ext>
            </a:extLst>
          </p:cNvPr>
          <p:cNvSpPr txBox="1"/>
          <p:nvPr/>
        </p:nvSpPr>
        <p:spPr>
          <a:xfrm>
            <a:off x="679396" y="3429000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আয়ুর্বেদীয়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ECB45-524F-4067-9BD0-96657EB6BBB0}"/>
              </a:ext>
            </a:extLst>
          </p:cNvPr>
          <p:cNvSpPr txBox="1"/>
          <p:nvPr/>
        </p:nvSpPr>
        <p:spPr>
          <a:xfrm>
            <a:off x="5169951" y="3362899"/>
            <a:ext cx="48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আয়ুর্বেদ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D54D2-1A0F-4EB0-95C3-B55249644595}"/>
              </a:ext>
            </a:extLst>
          </p:cNvPr>
          <p:cNvSpPr txBox="1"/>
          <p:nvPr/>
        </p:nvSpPr>
        <p:spPr>
          <a:xfrm>
            <a:off x="920649" y="4751391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33517-5CAA-4AC6-9B2F-90458C3CFF71}"/>
              </a:ext>
            </a:extLst>
          </p:cNvPr>
          <p:cNvSpPr txBox="1"/>
          <p:nvPr/>
        </p:nvSpPr>
        <p:spPr>
          <a:xfrm>
            <a:off x="5077185" y="4751391"/>
            <a:ext cx="499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661C1FED-1216-4B48-B9E2-45E36A358B69}"/>
              </a:ext>
            </a:extLst>
          </p:cNvPr>
          <p:cNvSpPr/>
          <p:nvPr/>
        </p:nvSpPr>
        <p:spPr>
          <a:xfrm>
            <a:off x="3334255" y="2347236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7AC4ED00-F78E-46E0-B812-D8C34BDA478D}"/>
              </a:ext>
            </a:extLst>
          </p:cNvPr>
          <p:cNvSpPr/>
          <p:nvPr/>
        </p:nvSpPr>
        <p:spPr>
          <a:xfrm>
            <a:off x="3334255" y="5005346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9FB9F2C5-EF2A-42DD-8C53-08BC282BEB4E}"/>
              </a:ext>
            </a:extLst>
          </p:cNvPr>
          <p:cNvSpPr/>
          <p:nvPr/>
        </p:nvSpPr>
        <p:spPr>
          <a:xfrm>
            <a:off x="3299277" y="3704661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B1D2B-5BFD-43FA-8B22-0506897EB576}"/>
              </a:ext>
            </a:extLst>
          </p:cNvPr>
          <p:cNvSpPr txBox="1"/>
          <p:nvPr/>
        </p:nvSpPr>
        <p:spPr>
          <a:xfrm>
            <a:off x="5188036" y="2008945"/>
            <a:ext cx="622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B51D0C2-7A24-4FEB-A02F-C3E44216CD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AB1D4-9A25-4B43-8D6E-356A8883293C}"/>
              </a:ext>
            </a:extLst>
          </p:cNvPr>
          <p:cNvSpPr txBox="1"/>
          <p:nvPr/>
        </p:nvSpPr>
        <p:spPr>
          <a:xfrm>
            <a:off x="4883101" y="431012"/>
            <a:ext cx="2653257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GB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CCEB8-8D53-43EC-A59E-57D446CCF0A7}"/>
              </a:ext>
            </a:extLst>
          </p:cNvPr>
          <p:cNvSpPr txBox="1"/>
          <p:nvPr/>
        </p:nvSpPr>
        <p:spPr>
          <a:xfrm>
            <a:off x="357486" y="2057251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D8EB5-3B72-4FBB-82E2-8AAE46F61DDB}"/>
              </a:ext>
            </a:extLst>
          </p:cNvPr>
          <p:cNvSpPr txBox="1"/>
          <p:nvPr/>
        </p:nvSpPr>
        <p:spPr>
          <a:xfrm>
            <a:off x="357486" y="3546063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1B183-05A9-4B5D-A84E-6ED020763197}"/>
              </a:ext>
            </a:extLst>
          </p:cNvPr>
          <p:cNvSpPr txBox="1"/>
          <p:nvPr/>
        </p:nvSpPr>
        <p:spPr>
          <a:xfrm>
            <a:off x="357486" y="5013422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66D12-052D-4FDA-A8E2-DBCFA08AFEE7}"/>
              </a:ext>
            </a:extLst>
          </p:cNvPr>
          <p:cNvSpPr txBox="1"/>
          <p:nvPr/>
        </p:nvSpPr>
        <p:spPr>
          <a:xfrm>
            <a:off x="1265260" y="2057249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6ACC1-C725-4C64-A856-14F1FB08D6AB}"/>
              </a:ext>
            </a:extLst>
          </p:cNvPr>
          <p:cNvSpPr txBox="1"/>
          <p:nvPr/>
        </p:nvSpPr>
        <p:spPr>
          <a:xfrm>
            <a:off x="2229032" y="2069707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405C0-0568-4A91-8653-0F0EEA10A86E}"/>
              </a:ext>
            </a:extLst>
          </p:cNvPr>
          <p:cNvSpPr txBox="1"/>
          <p:nvPr/>
        </p:nvSpPr>
        <p:spPr>
          <a:xfrm>
            <a:off x="3153049" y="2115873"/>
            <a:ext cx="1345420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50AD6-9E60-4147-836D-0730A28D854E}"/>
              </a:ext>
            </a:extLst>
          </p:cNvPr>
          <p:cNvSpPr txBox="1"/>
          <p:nvPr/>
        </p:nvSpPr>
        <p:spPr>
          <a:xfrm>
            <a:off x="4627032" y="2146650"/>
            <a:ext cx="6593605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E3A1D-1A2D-4D3E-A19D-35102B66DBA6}"/>
              </a:ext>
            </a:extLst>
          </p:cNvPr>
          <p:cNvSpPr txBox="1"/>
          <p:nvPr/>
        </p:nvSpPr>
        <p:spPr>
          <a:xfrm>
            <a:off x="1265260" y="3566872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6BAB1-D59F-4B3F-8547-26CCB28E6419}"/>
              </a:ext>
            </a:extLst>
          </p:cNvPr>
          <p:cNvSpPr txBox="1"/>
          <p:nvPr/>
        </p:nvSpPr>
        <p:spPr>
          <a:xfrm>
            <a:off x="2279051" y="3546063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3B562-AE7C-4137-B0D3-196ACAF865DE}"/>
              </a:ext>
            </a:extLst>
          </p:cNvPr>
          <p:cNvSpPr txBox="1"/>
          <p:nvPr/>
        </p:nvSpPr>
        <p:spPr>
          <a:xfrm>
            <a:off x="3186825" y="3592229"/>
            <a:ext cx="1345420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E1621-A51B-436A-A04C-0D82A70EC176}"/>
              </a:ext>
            </a:extLst>
          </p:cNvPr>
          <p:cNvSpPr txBox="1"/>
          <p:nvPr/>
        </p:nvSpPr>
        <p:spPr>
          <a:xfrm>
            <a:off x="4644565" y="3616066"/>
            <a:ext cx="722938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71B6C-7CBA-47FD-ACA1-C0DB1B1DBA50}"/>
              </a:ext>
            </a:extLst>
          </p:cNvPr>
          <p:cNvSpPr txBox="1"/>
          <p:nvPr/>
        </p:nvSpPr>
        <p:spPr>
          <a:xfrm>
            <a:off x="1265260" y="5034454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D5810F-A7ED-491F-9545-9BB08ECAC6B8}"/>
              </a:ext>
            </a:extLst>
          </p:cNvPr>
          <p:cNvSpPr txBox="1"/>
          <p:nvPr/>
        </p:nvSpPr>
        <p:spPr>
          <a:xfrm>
            <a:off x="2279051" y="5013645"/>
            <a:ext cx="795454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8628E4-848F-45E7-9488-4B006E955E54}"/>
              </a:ext>
            </a:extLst>
          </p:cNvPr>
          <p:cNvSpPr txBox="1"/>
          <p:nvPr/>
        </p:nvSpPr>
        <p:spPr>
          <a:xfrm>
            <a:off x="3186824" y="5059811"/>
            <a:ext cx="1696277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035510-A84A-439C-A81D-326987364409}"/>
              </a:ext>
            </a:extLst>
          </p:cNvPr>
          <p:cNvSpPr txBox="1"/>
          <p:nvPr/>
        </p:nvSpPr>
        <p:spPr>
          <a:xfrm>
            <a:off x="4995420" y="5085482"/>
            <a:ext cx="6990848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3286BFC-406E-44AE-8780-239DA19E30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46D0A3-34D2-4A14-BEED-8FEB9DA3FB11}"/>
              </a:ext>
            </a:extLst>
          </p:cNvPr>
          <p:cNvSpPr txBox="1"/>
          <p:nvPr/>
        </p:nvSpPr>
        <p:spPr>
          <a:xfrm>
            <a:off x="622854" y="554122"/>
            <a:ext cx="28757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3943201" y="538640"/>
            <a:ext cx="4305598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GB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3C27B-6A7E-4239-8410-7BE2029102F8}"/>
              </a:ext>
            </a:extLst>
          </p:cNvPr>
          <p:cNvSpPr txBox="1"/>
          <p:nvPr/>
        </p:nvSpPr>
        <p:spPr>
          <a:xfrm>
            <a:off x="1791269" y="1742730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F015D-D5C7-4144-A1CF-72F764E8030D}"/>
              </a:ext>
            </a:extLst>
          </p:cNvPr>
          <p:cNvSpPr txBox="1"/>
          <p:nvPr/>
        </p:nvSpPr>
        <p:spPr>
          <a:xfrm>
            <a:off x="1751759" y="2876418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ECB45-524F-4067-9BD0-96657EB6BBB0}"/>
              </a:ext>
            </a:extLst>
          </p:cNvPr>
          <p:cNvSpPr txBox="1"/>
          <p:nvPr/>
        </p:nvSpPr>
        <p:spPr>
          <a:xfrm>
            <a:off x="6343857" y="2876418"/>
            <a:ext cx="288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অকল্যাণ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D54D2-1A0F-4EB0-95C3-B55249644595}"/>
              </a:ext>
            </a:extLst>
          </p:cNvPr>
          <p:cNvSpPr txBox="1"/>
          <p:nvPr/>
        </p:nvSpPr>
        <p:spPr>
          <a:xfrm>
            <a:off x="1791268" y="3901797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33517-5CAA-4AC6-9B2F-90458C3CFF71}"/>
              </a:ext>
            </a:extLst>
          </p:cNvPr>
          <p:cNvSpPr txBox="1"/>
          <p:nvPr/>
        </p:nvSpPr>
        <p:spPr>
          <a:xfrm>
            <a:off x="6080710" y="3889591"/>
            <a:ext cx="347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কুখ্যাত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661C1FED-1216-4B48-B9E2-45E36A358B69}"/>
              </a:ext>
            </a:extLst>
          </p:cNvPr>
          <p:cNvSpPr/>
          <p:nvPr/>
        </p:nvSpPr>
        <p:spPr>
          <a:xfrm>
            <a:off x="4117246" y="2005474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7AC4ED00-F78E-46E0-B812-D8C34BDA478D}"/>
              </a:ext>
            </a:extLst>
          </p:cNvPr>
          <p:cNvSpPr/>
          <p:nvPr/>
        </p:nvSpPr>
        <p:spPr>
          <a:xfrm>
            <a:off x="4207240" y="4146036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9FB9F2C5-EF2A-42DD-8C53-08BC282BEB4E}"/>
              </a:ext>
            </a:extLst>
          </p:cNvPr>
          <p:cNvSpPr/>
          <p:nvPr/>
        </p:nvSpPr>
        <p:spPr>
          <a:xfrm>
            <a:off x="4207240" y="3130373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B1D2B-5BFD-43FA-8B22-0506897EB576}"/>
              </a:ext>
            </a:extLst>
          </p:cNvPr>
          <p:cNvSpPr txBox="1"/>
          <p:nvPr/>
        </p:nvSpPr>
        <p:spPr>
          <a:xfrm>
            <a:off x="6096000" y="1742730"/>
            <a:ext cx="35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অমঙ্গল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29F29-2718-4BD8-ADB3-DBF21958359C}"/>
              </a:ext>
            </a:extLst>
          </p:cNvPr>
          <p:cNvSpPr txBox="1"/>
          <p:nvPr/>
        </p:nvSpPr>
        <p:spPr>
          <a:xfrm>
            <a:off x="1751758" y="4927176"/>
            <a:ext cx="26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4448E-4895-4984-B656-091F02C9EA10}"/>
              </a:ext>
            </a:extLst>
          </p:cNvPr>
          <p:cNvSpPr txBox="1"/>
          <p:nvPr/>
        </p:nvSpPr>
        <p:spPr>
          <a:xfrm>
            <a:off x="6288131" y="4926191"/>
            <a:ext cx="294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37ADC35F-4DD2-4344-9E05-56AB48EA5C2C}"/>
              </a:ext>
            </a:extLst>
          </p:cNvPr>
          <p:cNvSpPr/>
          <p:nvPr/>
        </p:nvSpPr>
        <p:spPr>
          <a:xfrm>
            <a:off x="4191950" y="5149493"/>
            <a:ext cx="1888760" cy="50775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B1BFD40-24F7-4A36-BB75-475379951F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1524000" y="2472756"/>
            <a:ext cx="905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14F03EA-15FF-45CC-BFCE-F44C1F2CF6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67307-06F0-4E0E-B76E-5F71DF21859C}"/>
              </a:ext>
            </a:extLst>
          </p:cNvPr>
          <p:cNvSpPr txBox="1"/>
          <p:nvPr/>
        </p:nvSpPr>
        <p:spPr>
          <a:xfrm>
            <a:off x="622854" y="554122"/>
            <a:ext cx="28757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AB1D4-9A25-4B43-8D6E-356A8883293C}"/>
              </a:ext>
            </a:extLst>
          </p:cNvPr>
          <p:cNvSpPr txBox="1"/>
          <p:nvPr/>
        </p:nvSpPr>
        <p:spPr>
          <a:xfrm>
            <a:off x="4412974" y="533191"/>
            <a:ext cx="4651512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CCEB8-8D53-43EC-A59E-57D446CCF0A7}"/>
              </a:ext>
            </a:extLst>
          </p:cNvPr>
          <p:cNvSpPr txBox="1"/>
          <p:nvPr/>
        </p:nvSpPr>
        <p:spPr>
          <a:xfrm>
            <a:off x="1683026" y="2499835"/>
            <a:ext cx="9674087" cy="23083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রণদাপ্রসাদ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সাহাকে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46E29-8916-4E69-BC99-48394D2B7F74}"/>
              </a:ext>
            </a:extLst>
          </p:cNvPr>
          <p:cNvSpPr txBox="1"/>
          <p:nvPr/>
        </p:nvSpPr>
        <p:spPr>
          <a:xfrm>
            <a:off x="424069" y="1596027"/>
            <a:ext cx="11343861" cy="4524315"/>
          </a:xfrm>
          <a:prstGeom prst="rect">
            <a:avLst/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্রনাথ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্ট্রভাষা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তুলেছিলেন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‘‍‍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‍’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ুমিয়েছিলেন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‘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র’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50C3D-1D54-4D09-BCDF-A11B5F52911F}"/>
              </a:ext>
            </a:extLst>
          </p:cNvPr>
          <p:cNvSpPr txBox="1"/>
          <p:nvPr/>
        </p:nvSpPr>
        <p:spPr>
          <a:xfrm>
            <a:off x="556593" y="533190"/>
            <a:ext cx="287572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D02C38C-E4C0-49A4-98E3-B667E7F9D9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6809641-DE72-40A1-A964-33DED3C2ADE9}"/>
              </a:ext>
            </a:extLst>
          </p:cNvPr>
          <p:cNvSpPr/>
          <p:nvPr/>
        </p:nvSpPr>
        <p:spPr>
          <a:xfrm>
            <a:off x="3710608" y="225286"/>
            <a:ext cx="4359966" cy="249140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টাইম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ঝটপট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BM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46F6E-8A82-445B-BCE0-0F1CC4F42BC5}"/>
              </a:ext>
            </a:extLst>
          </p:cNvPr>
          <p:cNvSpPr txBox="1"/>
          <p:nvPr/>
        </p:nvSpPr>
        <p:spPr>
          <a:xfrm>
            <a:off x="1013792" y="4288293"/>
            <a:ext cx="1016441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হিদ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5FA4F-ABBF-45A7-950F-5DC7BB7CF529}"/>
              </a:ext>
            </a:extLst>
          </p:cNvPr>
          <p:cNvSpPr txBox="1"/>
          <p:nvPr/>
        </p:nvSpPr>
        <p:spPr>
          <a:xfrm>
            <a:off x="1013792" y="4317537"/>
            <a:ext cx="1016441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ঔষধালয়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A620E-9333-4276-B767-7352456E0043}"/>
              </a:ext>
            </a:extLst>
          </p:cNvPr>
          <p:cNvSpPr txBox="1"/>
          <p:nvPr/>
        </p:nvSpPr>
        <p:spPr>
          <a:xfrm>
            <a:off x="1013792" y="4279042"/>
            <a:ext cx="1016441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মেহেরুন্নেসা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33AA9-CB70-4DF5-8036-DBE08BC1EBF5}"/>
              </a:ext>
            </a:extLst>
          </p:cNvPr>
          <p:cNvSpPr txBox="1"/>
          <p:nvPr/>
        </p:nvSpPr>
        <p:spPr>
          <a:xfrm>
            <a:off x="1013792" y="4326788"/>
            <a:ext cx="1016441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নূতনচন্দ্র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18F00-43F6-4508-B10A-5AA1C38B9AB0}"/>
              </a:ext>
            </a:extLst>
          </p:cNvPr>
          <p:cNvSpPr txBox="1"/>
          <p:nvPr/>
        </p:nvSpPr>
        <p:spPr>
          <a:xfrm>
            <a:off x="1013792" y="4336040"/>
            <a:ext cx="10164416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ধীরেন্দ্রনাথ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1F51F0A-00E3-42E2-B599-89072A0497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38D614-C1B8-4FBC-9001-D7A12394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6912" y="809582"/>
            <a:ext cx="4258175" cy="2129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78E87-5553-4B80-819B-A680052D73BD}"/>
              </a:ext>
            </a:extLst>
          </p:cNvPr>
          <p:cNvSpPr txBox="1"/>
          <p:nvPr/>
        </p:nvSpPr>
        <p:spPr>
          <a:xfrm>
            <a:off x="1000539" y="3207940"/>
            <a:ext cx="10190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৫জন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D9CB240-2119-48C4-8047-66FA28AE56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5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A6852-4727-4D22-A6D1-B22243A66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" y="580397"/>
            <a:ext cx="7161144" cy="541296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BD6FA74-A02F-4CB6-8ACA-90E70B085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78489-8149-42C0-A043-D464DB5E8BE2}"/>
              </a:ext>
            </a:extLst>
          </p:cNvPr>
          <p:cNvSpPr txBox="1"/>
          <p:nvPr/>
        </p:nvSpPr>
        <p:spPr>
          <a:xfrm>
            <a:off x="8289234" y="2409714"/>
            <a:ext cx="2915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5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440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62190-7CC1-47CE-977F-B7C8D97864F5}"/>
              </a:ext>
            </a:extLst>
          </p:cNvPr>
          <p:cNvSpPr txBox="1"/>
          <p:nvPr/>
        </p:nvSpPr>
        <p:spPr>
          <a:xfrm>
            <a:off x="4825035" y="1628940"/>
            <a:ext cx="66459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77841-5ABA-4F27-9132-CCFBD7C6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0" y="1346799"/>
            <a:ext cx="3380133" cy="450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8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5E4672-EAA3-49F3-BD20-E5F64CDAF23A}"/>
              </a:ext>
            </a:extLst>
          </p:cNvPr>
          <p:cNvSpPr txBox="1"/>
          <p:nvPr/>
        </p:nvSpPr>
        <p:spPr>
          <a:xfrm>
            <a:off x="5382989" y="2274838"/>
            <a:ext cx="6291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৫ম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E1A3612-D746-49BB-91DE-235D73B0E8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B32C1-DA45-4B8A-ACBD-74613BA43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29" y="1168194"/>
            <a:ext cx="3424456" cy="452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075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A7EBCA-D824-4FDB-A5AC-2AE99A73B2F9}"/>
              </a:ext>
            </a:extLst>
          </p:cNvPr>
          <p:cNvSpPr txBox="1"/>
          <p:nvPr/>
        </p:nvSpPr>
        <p:spPr>
          <a:xfrm>
            <a:off x="4863548" y="55147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8F29-28C6-42D4-9FE5-A5FD5F0E11CC}"/>
              </a:ext>
            </a:extLst>
          </p:cNvPr>
          <p:cNvSpPr txBox="1"/>
          <p:nvPr/>
        </p:nvSpPr>
        <p:spPr>
          <a:xfrm>
            <a:off x="1166191" y="128976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FD5C81D-6E2B-4D8E-B5E9-7A25C7874F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779AF-72E7-4CB8-93DF-02A4447CE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37" y="1439269"/>
            <a:ext cx="4248511" cy="3979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1EB57B-8AE1-4D6F-876D-E076A14BA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96" y="1439270"/>
            <a:ext cx="4007641" cy="3979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E252336-8024-437F-8994-12FBC3CD7C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B83FC-3549-476C-89D7-B77083F7DB64}"/>
              </a:ext>
            </a:extLst>
          </p:cNvPr>
          <p:cNvSpPr txBox="1"/>
          <p:nvPr/>
        </p:nvSpPr>
        <p:spPr>
          <a:xfrm>
            <a:off x="2809461" y="551477"/>
            <a:ext cx="56851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C4E80-7392-472F-8500-8C91B8E01D48}"/>
              </a:ext>
            </a:extLst>
          </p:cNvPr>
          <p:cNvSpPr txBox="1"/>
          <p:nvPr/>
        </p:nvSpPr>
        <p:spPr>
          <a:xfrm>
            <a:off x="3472685" y="5762706"/>
            <a:ext cx="444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950B6-28D0-4351-BA23-AADE89BD8183}"/>
              </a:ext>
            </a:extLst>
          </p:cNvPr>
          <p:cNvSpPr txBox="1"/>
          <p:nvPr/>
        </p:nvSpPr>
        <p:spPr>
          <a:xfrm>
            <a:off x="3472685" y="5754090"/>
            <a:ext cx="444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285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2442FC-3AF4-4BE7-BDD9-43B5DEB74F6C}"/>
              </a:ext>
            </a:extLst>
          </p:cNvPr>
          <p:cNvSpPr txBox="1"/>
          <p:nvPr/>
        </p:nvSpPr>
        <p:spPr>
          <a:xfrm>
            <a:off x="1814528" y="1592300"/>
            <a:ext cx="8848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BM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1139475-AC49-42C1-B80D-3287A412BA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5E4672-EAA3-49F3-BD20-E5F64CDAF23A}"/>
              </a:ext>
            </a:extLst>
          </p:cNvPr>
          <p:cNvSpPr txBox="1"/>
          <p:nvPr/>
        </p:nvSpPr>
        <p:spPr>
          <a:xfrm>
            <a:off x="1969477" y="2293034"/>
            <a:ext cx="884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E1A3612-D746-49BB-91DE-235D73B0E8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1258957" y="2459504"/>
            <a:ext cx="10190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28DB0EB-CFC9-4867-82B5-9F3C3FB941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C3108-E4D8-46A6-A476-6842A0FC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7019" r="8438" b="6886"/>
          <a:stretch/>
        </p:blipFill>
        <p:spPr>
          <a:xfrm>
            <a:off x="686898" y="1442657"/>
            <a:ext cx="3169824" cy="3177245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EB2A1-6C19-4256-B6F2-B6068E9B0383}"/>
              </a:ext>
            </a:extLst>
          </p:cNvPr>
          <p:cNvSpPr/>
          <p:nvPr/>
        </p:nvSpPr>
        <p:spPr>
          <a:xfrm>
            <a:off x="854761" y="4893204"/>
            <a:ext cx="2912730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C70CA1-6C3B-4BB4-9E02-D99A71F270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DA5D22-C3EB-4B12-BE05-0B3D53A22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2" y="1379870"/>
            <a:ext cx="3337687" cy="3232788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1AA9AD-80BB-4031-9B5B-52AFE6292719}"/>
              </a:ext>
            </a:extLst>
          </p:cNvPr>
          <p:cNvSpPr/>
          <p:nvPr/>
        </p:nvSpPr>
        <p:spPr>
          <a:xfrm>
            <a:off x="4622252" y="4877942"/>
            <a:ext cx="2869936" cy="1105469"/>
          </a:xfrm>
          <a:prstGeom prst="rect">
            <a:avLst/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041DD-F78B-40FC-9B75-A30E72842019}"/>
              </a:ext>
            </a:extLst>
          </p:cNvPr>
          <p:cNvSpPr/>
          <p:nvPr/>
        </p:nvSpPr>
        <p:spPr>
          <a:xfrm>
            <a:off x="8585270" y="4833828"/>
            <a:ext cx="2869937" cy="1190769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9A13E30E-DB69-4C7F-9778-F2E449241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4" y="1404730"/>
            <a:ext cx="3024687" cy="3159629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F94E68-F885-4A7E-8FF8-73EDF682AC4C}"/>
              </a:ext>
            </a:extLst>
          </p:cNvPr>
          <p:cNvSpPr txBox="1"/>
          <p:nvPr/>
        </p:nvSpPr>
        <p:spPr>
          <a:xfrm>
            <a:off x="2822713" y="505281"/>
            <a:ext cx="56851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881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70</cp:revision>
  <dcterms:created xsi:type="dcterms:W3CDTF">2020-05-20T20:25:58Z</dcterms:created>
  <dcterms:modified xsi:type="dcterms:W3CDTF">2020-07-30T14:48:29Z</dcterms:modified>
</cp:coreProperties>
</file>