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9" r:id="rId2"/>
    <p:sldId id="274" r:id="rId3"/>
    <p:sldId id="260" r:id="rId4"/>
    <p:sldId id="256" r:id="rId5"/>
    <p:sldId id="257" r:id="rId6"/>
    <p:sldId id="261" r:id="rId7"/>
    <p:sldId id="258" r:id="rId8"/>
    <p:sldId id="264" r:id="rId9"/>
    <p:sldId id="263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9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3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12516B-5119-4D0A-9E58-518A039888AF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C5CA703-FE00-4D74-9245-2287A3D9B947}">
      <dgm:prSet phldrT="[Text]"/>
      <dgm:spPr/>
      <dgm:t>
        <a:bodyPr/>
        <a:lstStyle/>
        <a:p>
          <a:r>
            <a:rPr lang="bn-BD" dirty="0"/>
            <a:t>কালিমা</a:t>
          </a:r>
          <a:endParaRPr lang="en-US" dirty="0"/>
        </a:p>
      </dgm:t>
    </dgm:pt>
    <dgm:pt modelId="{78594193-BB40-4664-9926-70E89D8FF0F3}" type="parTrans" cxnId="{B776E2DB-8048-44EC-8D5E-15B66DE48B40}">
      <dgm:prSet/>
      <dgm:spPr/>
      <dgm:t>
        <a:bodyPr/>
        <a:lstStyle/>
        <a:p>
          <a:endParaRPr lang="en-US"/>
        </a:p>
      </dgm:t>
    </dgm:pt>
    <dgm:pt modelId="{6B691A46-1F2D-4FE5-9CD2-7341B33AD0B1}" type="sibTrans" cxnId="{B776E2DB-8048-44EC-8D5E-15B66DE48B40}">
      <dgm:prSet/>
      <dgm:spPr/>
      <dgm:t>
        <a:bodyPr/>
        <a:lstStyle/>
        <a:p>
          <a:endParaRPr lang="en-US"/>
        </a:p>
      </dgm:t>
    </dgm:pt>
    <dgm:pt modelId="{095FF6B8-8A49-4450-A7B8-D919865F37F8}">
      <dgm:prSet phldrT="[Text]" custT="1"/>
      <dgm:spPr/>
      <dgm:t>
        <a:bodyPr/>
        <a:lstStyle/>
        <a:p>
          <a:r>
            <a:rPr lang="bn-BD" sz="2400" dirty="0">
              <a:latin typeface="slatNikoshBAN"/>
              <a:cs typeface="NikoshBAN" panose="02000000000000000000" pitchFamily="2" charset="0"/>
            </a:rPr>
            <a:t>সালাত</a:t>
          </a:r>
          <a:endParaRPr lang="en-US" sz="2400" dirty="0">
            <a:latin typeface="slatNikoshBAN"/>
            <a:cs typeface="NikoshBAN" panose="02000000000000000000" pitchFamily="2" charset="0"/>
          </a:endParaRPr>
        </a:p>
      </dgm:t>
    </dgm:pt>
    <dgm:pt modelId="{7D587E1F-6BB4-4CC6-91AA-FE85DE22DC64}" type="parTrans" cxnId="{9EB1D452-1EE1-4E56-96BD-6CC32506F35D}">
      <dgm:prSet/>
      <dgm:spPr/>
      <dgm:t>
        <a:bodyPr/>
        <a:lstStyle/>
        <a:p>
          <a:endParaRPr lang="en-US"/>
        </a:p>
      </dgm:t>
    </dgm:pt>
    <dgm:pt modelId="{C12C2B57-4215-4DEB-A33E-8B8D6353ACD8}" type="sibTrans" cxnId="{9EB1D452-1EE1-4E56-96BD-6CC32506F35D}">
      <dgm:prSet/>
      <dgm:spPr/>
      <dgm:t>
        <a:bodyPr/>
        <a:lstStyle/>
        <a:p>
          <a:endParaRPr lang="en-US"/>
        </a:p>
      </dgm:t>
    </dgm:pt>
    <dgm:pt modelId="{6FBBC73D-F86C-49BD-BB28-F59ABE7977EB}">
      <dgm:prSet phldrT="[Text]"/>
      <dgm:spPr/>
      <dgm:t>
        <a:bodyPr/>
        <a:lstStyle/>
        <a:p>
          <a:r>
            <a:rPr lang="bn-BD" dirty="0"/>
            <a:t>রোজা</a:t>
          </a:r>
          <a:endParaRPr lang="en-US" dirty="0"/>
        </a:p>
      </dgm:t>
    </dgm:pt>
    <dgm:pt modelId="{756021BC-CB98-4B98-9AE7-F3D0FF285C76}" type="parTrans" cxnId="{F50119BF-6EC1-4A42-B872-1B9C733C5510}">
      <dgm:prSet/>
      <dgm:spPr/>
      <dgm:t>
        <a:bodyPr/>
        <a:lstStyle/>
        <a:p>
          <a:endParaRPr lang="en-US"/>
        </a:p>
      </dgm:t>
    </dgm:pt>
    <dgm:pt modelId="{B81D7126-121B-4E3F-9291-BF3B793E9417}" type="sibTrans" cxnId="{F50119BF-6EC1-4A42-B872-1B9C733C5510}">
      <dgm:prSet/>
      <dgm:spPr/>
      <dgm:t>
        <a:bodyPr/>
        <a:lstStyle/>
        <a:p>
          <a:endParaRPr lang="en-US"/>
        </a:p>
      </dgm:t>
    </dgm:pt>
    <dgm:pt modelId="{6FA78748-5902-4F5B-A79C-AD8BB2D1988A}">
      <dgm:prSet phldrT="[Text]"/>
      <dgm:spPr/>
      <dgm:t>
        <a:bodyPr/>
        <a:lstStyle/>
        <a:p>
          <a:r>
            <a:rPr lang="bn-BD" dirty="0"/>
            <a:t>হজ্জ</a:t>
          </a:r>
          <a:endParaRPr lang="en-US" dirty="0"/>
        </a:p>
      </dgm:t>
    </dgm:pt>
    <dgm:pt modelId="{0B6F2892-5753-4C6F-95D7-5627F805BD22}" type="parTrans" cxnId="{0270EE7D-1756-41FD-AD9F-8B954FCF3D17}">
      <dgm:prSet/>
      <dgm:spPr/>
      <dgm:t>
        <a:bodyPr/>
        <a:lstStyle/>
        <a:p>
          <a:endParaRPr lang="en-US"/>
        </a:p>
      </dgm:t>
    </dgm:pt>
    <dgm:pt modelId="{25C8ED51-15EB-481C-862D-665A0606DC6A}" type="sibTrans" cxnId="{0270EE7D-1756-41FD-AD9F-8B954FCF3D17}">
      <dgm:prSet/>
      <dgm:spPr/>
      <dgm:t>
        <a:bodyPr/>
        <a:lstStyle/>
        <a:p>
          <a:endParaRPr lang="en-US"/>
        </a:p>
      </dgm:t>
    </dgm:pt>
    <dgm:pt modelId="{32E71793-B4E3-4A00-8654-43F13FC16637}">
      <dgm:prSet phldrT="[Text]"/>
      <dgm:spPr/>
      <dgm:t>
        <a:bodyPr/>
        <a:lstStyle/>
        <a:p>
          <a:r>
            <a:rPr lang="bn-BD" dirty="0"/>
            <a:t>যাকাত</a:t>
          </a:r>
          <a:endParaRPr lang="en-US" dirty="0"/>
        </a:p>
      </dgm:t>
    </dgm:pt>
    <dgm:pt modelId="{68785DF3-8869-4306-A984-42766B5BDD5A}" type="parTrans" cxnId="{4F32FB62-A24E-4C3C-B787-F16C9EC389F2}">
      <dgm:prSet/>
      <dgm:spPr/>
      <dgm:t>
        <a:bodyPr/>
        <a:lstStyle/>
        <a:p>
          <a:endParaRPr lang="en-US"/>
        </a:p>
      </dgm:t>
    </dgm:pt>
    <dgm:pt modelId="{B0BB3ADB-9217-4323-B985-2CD516273933}" type="sibTrans" cxnId="{4F32FB62-A24E-4C3C-B787-F16C9EC389F2}">
      <dgm:prSet/>
      <dgm:spPr/>
      <dgm:t>
        <a:bodyPr/>
        <a:lstStyle/>
        <a:p>
          <a:endParaRPr lang="en-US"/>
        </a:p>
      </dgm:t>
    </dgm:pt>
    <dgm:pt modelId="{B88BDDCE-92C9-4A07-8EEB-1187E38561DB}" type="pres">
      <dgm:prSet presAssocID="{7D12516B-5119-4D0A-9E58-518A039888A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3FFAE29-9C51-4B2C-B416-D7A00525FA63}" type="pres">
      <dgm:prSet presAssocID="{9C5CA703-FE00-4D74-9245-2287A3D9B947}" presName="centerShape" presStyleLbl="node0" presStyleIdx="0" presStyleCnt="1" custLinFactNeighborX="33077" custLinFactNeighborY="19196"/>
      <dgm:spPr/>
    </dgm:pt>
    <dgm:pt modelId="{031447D4-21EA-4022-AD89-0964CF67F3A2}" type="pres">
      <dgm:prSet presAssocID="{7D587E1F-6BB4-4CC6-91AA-FE85DE22DC64}" presName="Name9" presStyleLbl="parChTrans1D2" presStyleIdx="0" presStyleCnt="4"/>
      <dgm:spPr/>
    </dgm:pt>
    <dgm:pt modelId="{9CA0BED0-DC88-454F-BB05-ADB01E96FBDC}" type="pres">
      <dgm:prSet presAssocID="{7D587E1F-6BB4-4CC6-91AA-FE85DE22DC64}" presName="connTx" presStyleLbl="parChTrans1D2" presStyleIdx="0" presStyleCnt="4"/>
      <dgm:spPr/>
    </dgm:pt>
    <dgm:pt modelId="{1A36FF62-1AEC-4C60-B963-8BEB5241B53A}" type="pres">
      <dgm:prSet presAssocID="{095FF6B8-8A49-4450-A7B8-D919865F37F8}" presName="node" presStyleLbl="node1" presStyleIdx="0" presStyleCnt="4" custRadScaleRad="38204" custRadScaleInc="-52160">
        <dgm:presLayoutVars>
          <dgm:bulletEnabled val="1"/>
        </dgm:presLayoutVars>
      </dgm:prSet>
      <dgm:spPr/>
    </dgm:pt>
    <dgm:pt modelId="{2C30BA00-B281-475D-8A59-D3AF9ED4E9B0}" type="pres">
      <dgm:prSet presAssocID="{756021BC-CB98-4B98-9AE7-F3D0FF285C76}" presName="Name9" presStyleLbl="parChTrans1D2" presStyleIdx="1" presStyleCnt="4"/>
      <dgm:spPr/>
    </dgm:pt>
    <dgm:pt modelId="{60338B1A-CF9C-4769-91E8-FE38126A8A7D}" type="pres">
      <dgm:prSet presAssocID="{756021BC-CB98-4B98-9AE7-F3D0FF285C76}" presName="connTx" presStyleLbl="parChTrans1D2" presStyleIdx="1" presStyleCnt="4"/>
      <dgm:spPr/>
    </dgm:pt>
    <dgm:pt modelId="{3D8838E9-350C-4E6E-BDD7-7CBCC10D2678}" type="pres">
      <dgm:prSet presAssocID="{6FBBC73D-F86C-49BD-BB28-F59ABE7977EB}" presName="node" presStyleLbl="node1" presStyleIdx="1" presStyleCnt="4" custRadScaleRad="177737" custRadScaleInc="-25084">
        <dgm:presLayoutVars>
          <dgm:bulletEnabled val="1"/>
        </dgm:presLayoutVars>
      </dgm:prSet>
      <dgm:spPr/>
    </dgm:pt>
    <dgm:pt modelId="{AB95DC64-CB0F-4D59-BA57-F8EFC1A88728}" type="pres">
      <dgm:prSet presAssocID="{0B6F2892-5753-4C6F-95D7-5627F805BD22}" presName="Name9" presStyleLbl="parChTrans1D2" presStyleIdx="2" presStyleCnt="4"/>
      <dgm:spPr/>
    </dgm:pt>
    <dgm:pt modelId="{6512D54C-9B9F-4527-A271-6644775862B3}" type="pres">
      <dgm:prSet presAssocID="{0B6F2892-5753-4C6F-95D7-5627F805BD22}" presName="connTx" presStyleLbl="parChTrans1D2" presStyleIdx="2" presStyleCnt="4"/>
      <dgm:spPr/>
    </dgm:pt>
    <dgm:pt modelId="{A6A0FE4F-2F17-4D6B-94FE-0C699A3805A2}" type="pres">
      <dgm:prSet presAssocID="{6FA78748-5902-4F5B-A79C-AD8BB2D1988A}" presName="node" presStyleLbl="node1" presStyleIdx="2" presStyleCnt="4" custRadScaleRad="176210" custRadScaleInc="-117507">
        <dgm:presLayoutVars>
          <dgm:bulletEnabled val="1"/>
        </dgm:presLayoutVars>
      </dgm:prSet>
      <dgm:spPr/>
    </dgm:pt>
    <dgm:pt modelId="{62457E63-E0DB-4A98-95E6-960017D460B8}" type="pres">
      <dgm:prSet presAssocID="{68785DF3-8869-4306-A984-42766B5BDD5A}" presName="Name9" presStyleLbl="parChTrans1D2" presStyleIdx="3" presStyleCnt="4"/>
      <dgm:spPr/>
    </dgm:pt>
    <dgm:pt modelId="{583F42A2-0382-43E0-BF05-DCA3C937FFB2}" type="pres">
      <dgm:prSet presAssocID="{68785DF3-8869-4306-A984-42766B5BDD5A}" presName="connTx" presStyleLbl="parChTrans1D2" presStyleIdx="3" presStyleCnt="4"/>
      <dgm:spPr/>
    </dgm:pt>
    <dgm:pt modelId="{E3B1E6D3-484B-4C16-9BB7-7D9D01C5A8BC}" type="pres">
      <dgm:prSet presAssocID="{32E71793-B4E3-4A00-8654-43F13FC16637}" presName="node" presStyleLbl="node1" presStyleIdx="3" presStyleCnt="4" custRadScaleRad="73878" custRadScaleInc="-157262">
        <dgm:presLayoutVars>
          <dgm:bulletEnabled val="1"/>
        </dgm:presLayoutVars>
      </dgm:prSet>
      <dgm:spPr/>
    </dgm:pt>
  </dgm:ptLst>
  <dgm:cxnLst>
    <dgm:cxn modelId="{D7E62D0A-8302-4313-9A6A-4E571B0F796E}" type="presOf" srcId="{756021BC-CB98-4B98-9AE7-F3D0FF285C76}" destId="{60338B1A-CF9C-4769-91E8-FE38126A8A7D}" srcOrd="1" destOrd="0" presId="urn:microsoft.com/office/officeart/2005/8/layout/radial1"/>
    <dgm:cxn modelId="{4F080D0D-D0BB-487D-B0B1-3BEEB9566987}" type="presOf" srcId="{68785DF3-8869-4306-A984-42766B5BDD5A}" destId="{62457E63-E0DB-4A98-95E6-960017D460B8}" srcOrd="0" destOrd="0" presId="urn:microsoft.com/office/officeart/2005/8/layout/radial1"/>
    <dgm:cxn modelId="{561F701D-B2D9-4207-96B1-6505B20B8CE9}" type="presOf" srcId="{756021BC-CB98-4B98-9AE7-F3D0FF285C76}" destId="{2C30BA00-B281-475D-8A59-D3AF9ED4E9B0}" srcOrd="0" destOrd="0" presId="urn:microsoft.com/office/officeart/2005/8/layout/radial1"/>
    <dgm:cxn modelId="{02F0E521-D835-444F-841F-8E0E0621349C}" type="presOf" srcId="{095FF6B8-8A49-4450-A7B8-D919865F37F8}" destId="{1A36FF62-1AEC-4C60-B963-8BEB5241B53A}" srcOrd="0" destOrd="0" presId="urn:microsoft.com/office/officeart/2005/8/layout/radial1"/>
    <dgm:cxn modelId="{B12BAD5C-50EB-4F13-AE06-A880EB71C62A}" type="presOf" srcId="{7D12516B-5119-4D0A-9E58-518A039888AF}" destId="{B88BDDCE-92C9-4A07-8EEB-1187E38561DB}" srcOrd="0" destOrd="0" presId="urn:microsoft.com/office/officeart/2005/8/layout/radial1"/>
    <dgm:cxn modelId="{4F32FB62-A24E-4C3C-B787-F16C9EC389F2}" srcId="{9C5CA703-FE00-4D74-9245-2287A3D9B947}" destId="{32E71793-B4E3-4A00-8654-43F13FC16637}" srcOrd="3" destOrd="0" parTransId="{68785DF3-8869-4306-A984-42766B5BDD5A}" sibTransId="{B0BB3ADB-9217-4323-B985-2CD516273933}"/>
    <dgm:cxn modelId="{9EB1D452-1EE1-4E56-96BD-6CC32506F35D}" srcId="{9C5CA703-FE00-4D74-9245-2287A3D9B947}" destId="{095FF6B8-8A49-4450-A7B8-D919865F37F8}" srcOrd="0" destOrd="0" parTransId="{7D587E1F-6BB4-4CC6-91AA-FE85DE22DC64}" sibTransId="{C12C2B57-4215-4DEB-A33E-8B8D6353ACD8}"/>
    <dgm:cxn modelId="{0270EE7D-1756-41FD-AD9F-8B954FCF3D17}" srcId="{9C5CA703-FE00-4D74-9245-2287A3D9B947}" destId="{6FA78748-5902-4F5B-A79C-AD8BB2D1988A}" srcOrd="2" destOrd="0" parTransId="{0B6F2892-5753-4C6F-95D7-5627F805BD22}" sibTransId="{25C8ED51-15EB-481C-862D-665A0606DC6A}"/>
    <dgm:cxn modelId="{1980BC83-E167-46CD-8B19-C4CEF52F7257}" type="presOf" srcId="{68785DF3-8869-4306-A984-42766B5BDD5A}" destId="{583F42A2-0382-43E0-BF05-DCA3C937FFB2}" srcOrd="1" destOrd="0" presId="urn:microsoft.com/office/officeart/2005/8/layout/radial1"/>
    <dgm:cxn modelId="{3D0798B0-9F75-4243-AA4E-968678B30A67}" type="presOf" srcId="{0B6F2892-5753-4C6F-95D7-5627F805BD22}" destId="{AB95DC64-CB0F-4D59-BA57-F8EFC1A88728}" srcOrd="0" destOrd="0" presId="urn:microsoft.com/office/officeart/2005/8/layout/radial1"/>
    <dgm:cxn modelId="{614DBBBE-A7E5-4108-8C56-B55CB6EA829E}" type="presOf" srcId="{0B6F2892-5753-4C6F-95D7-5627F805BD22}" destId="{6512D54C-9B9F-4527-A271-6644775862B3}" srcOrd="1" destOrd="0" presId="urn:microsoft.com/office/officeart/2005/8/layout/radial1"/>
    <dgm:cxn modelId="{F50119BF-6EC1-4A42-B872-1B9C733C5510}" srcId="{9C5CA703-FE00-4D74-9245-2287A3D9B947}" destId="{6FBBC73D-F86C-49BD-BB28-F59ABE7977EB}" srcOrd="1" destOrd="0" parTransId="{756021BC-CB98-4B98-9AE7-F3D0FF285C76}" sibTransId="{B81D7126-121B-4E3F-9291-BF3B793E9417}"/>
    <dgm:cxn modelId="{829E45C1-74B8-4316-BF2A-BF6680B20B3E}" type="presOf" srcId="{7D587E1F-6BB4-4CC6-91AA-FE85DE22DC64}" destId="{9CA0BED0-DC88-454F-BB05-ADB01E96FBDC}" srcOrd="1" destOrd="0" presId="urn:microsoft.com/office/officeart/2005/8/layout/radial1"/>
    <dgm:cxn modelId="{6D7579C8-FDCD-4BC8-9D71-CE8F3D5514EC}" type="presOf" srcId="{6FBBC73D-F86C-49BD-BB28-F59ABE7977EB}" destId="{3D8838E9-350C-4E6E-BDD7-7CBCC10D2678}" srcOrd="0" destOrd="0" presId="urn:microsoft.com/office/officeart/2005/8/layout/radial1"/>
    <dgm:cxn modelId="{E1D2CDD9-1108-47D9-9754-D58F6A4AFF66}" type="presOf" srcId="{9C5CA703-FE00-4D74-9245-2287A3D9B947}" destId="{73FFAE29-9C51-4B2C-B416-D7A00525FA63}" srcOrd="0" destOrd="0" presId="urn:microsoft.com/office/officeart/2005/8/layout/radial1"/>
    <dgm:cxn modelId="{B776E2DB-8048-44EC-8D5E-15B66DE48B40}" srcId="{7D12516B-5119-4D0A-9E58-518A039888AF}" destId="{9C5CA703-FE00-4D74-9245-2287A3D9B947}" srcOrd="0" destOrd="0" parTransId="{78594193-BB40-4664-9926-70E89D8FF0F3}" sibTransId="{6B691A46-1F2D-4FE5-9CD2-7341B33AD0B1}"/>
    <dgm:cxn modelId="{435F2AF2-4A1A-4598-8EA5-48AD0C84ACEB}" type="presOf" srcId="{7D587E1F-6BB4-4CC6-91AA-FE85DE22DC64}" destId="{031447D4-21EA-4022-AD89-0964CF67F3A2}" srcOrd="0" destOrd="0" presId="urn:microsoft.com/office/officeart/2005/8/layout/radial1"/>
    <dgm:cxn modelId="{B55924F9-7B7E-48DE-94C2-47C304F20CC9}" type="presOf" srcId="{32E71793-B4E3-4A00-8654-43F13FC16637}" destId="{E3B1E6D3-484B-4C16-9BB7-7D9D01C5A8BC}" srcOrd="0" destOrd="0" presId="urn:microsoft.com/office/officeart/2005/8/layout/radial1"/>
    <dgm:cxn modelId="{977CB6FB-816B-4530-9750-54C5589ED090}" type="presOf" srcId="{6FA78748-5902-4F5B-A79C-AD8BB2D1988A}" destId="{A6A0FE4F-2F17-4D6B-94FE-0C699A3805A2}" srcOrd="0" destOrd="0" presId="urn:microsoft.com/office/officeart/2005/8/layout/radial1"/>
    <dgm:cxn modelId="{100BC598-91D9-44C4-900F-78B37C31AEC8}" type="presParOf" srcId="{B88BDDCE-92C9-4A07-8EEB-1187E38561DB}" destId="{73FFAE29-9C51-4B2C-B416-D7A00525FA63}" srcOrd="0" destOrd="0" presId="urn:microsoft.com/office/officeart/2005/8/layout/radial1"/>
    <dgm:cxn modelId="{49A64016-9E31-4B63-94A8-812397CE65BC}" type="presParOf" srcId="{B88BDDCE-92C9-4A07-8EEB-1187E38561DB}" destId="{031447D4-21EA-4022-AD89-0964CF67F3A2}" srcOrd="1" destOrd="0" presId="urn:microsoft.com/office/officeart/2005/8/layout/radial1"/>
    <dgm:cxn modelId="{7390848E-7EFB-4D4A-815B-169079621AEF}" type="presParOf" srcId="{031447D4-21EA-4022-AD89-0964CF67F3A2}" destId="{9CA0BED0-DC88-454F-BB05-ADB01E96FBDC}" srcOrd="0" destOrd="0" presId="urn:microsoft.com/office/officeart/2005/8/layout/radial1"/>
    <dgm:cxn modelId="{5CB3C091-7B9C-487A-B0B7-5F65C7709412}" type="presParOf" srcId="{B88BDDCE-92C9-4A07-8EEB-1187E38561DB}" destId="{1A36FF62-1AEC-4C60-B963-8BEB5241B53A}" srcOrd="2" destOrd="0" presId="urn:microsoft.com/office/officeart/2005/8/layout/radial1"/>
    <dgm:cxn modelId="{3BA18F3D-81DE-4CF8-9DF9-0619804FE456}" type="presParOf" srcId="{B88BDDCE-92C9-4A07-8EEB-1187E38561DB}" destId="{2C30BA00-B281-475D-8A59-D3AF9ED4E9B0}" srcOrd="3" destOrd="0" presId="urn:microsoft.com/office/officeart/2005/8/layout/radial1"/>
    <dgm:cxn modelId="{F4D64A42-7800-4012-9348-41BA06C1B244}" type="presParOf" srcId="{2C30BA00-B281-475D-8A59-D3AF9ED4E9B0}" destId="{60338B1A-CF9C-4769-91E8-FE38126A8A7D}" srcOrd="0" destOrd="0" presId="urn:microsoft.com/office/officeart/2005/8/layout/radial1"/>
    <dgm:cxn modelId="{0921DB0B-899E-4B2C-B701-2946FB142387}" type="presParOf" srcId="{B88BDDCE-92C9-4A07-8EEB-1187E38561DB}" destId="{3D8838E9-350C-4E6E-BDD7-7CBCC10D2678}" srcOrd="4" destOrd="0" presId="urn:microsoft.com/office/officeart/2005/8/layout/radial1"/>
    <dgm:cxn modelId="{7450C7C7-0304-4CF8-B131-7790058AC441}" type="presParOf" srcId="{B88BDDCE-92C9-4A07-8EEB-1187E38561DB}" destId="{AB95DC64-CB0F-4D59-BA57-F8EFC1A88728}" srcOrd="5" destOrd="0" presId="urn:microsoft.com/office/officeart/2005/8/layout/radial1"/>
    <dgm:cxn modelId="{6796E8B6-2D1E-4E85-AEF5-DD4327CC6042}" type="presParOf" srcId="{AB95DC64-CB0F-4D59-BA57-F8EFC1A88728}" destId="{6512D54C-9B9F-4527-A271-6644775862B3}" srcOrd="0" destOrd="0" presId="urn:microsoft.com/office/officeart/2005/8/layout/radial1"/>
    <dgm:cxn modelId="{ACFAF8F5-F16E-43F1-AD2B-307E401E3781}" type="presParOf" srcId="{B88BDDCE-92C9-4A07-8EEB-1187E38561DB}" destId="{A6A0FE4F-2F17-4D6B-94FE-0C699A3805A2}" srcOrd="6" destOrd="0" presId="urn:microsoft.com/office/officeart/2005/8/layout/radial1"/>
    <dgm:cxn modelId="{8CFB32A6-49B2-4FBD-8C1F-68E9D57B3DA1}" type="presParOf" srcId="{B88BDDCE-92C9-4A07-8EEB-1187E38561DB}" destId="{62457E63-E0DB-4A98-95E6-960017D460B8}" srcOrd="7" destOrd="0" presId="urn:microsoft.com/office/officeart/2005/8/layout/radial1"/>
    <dgm:cxn modelId="{EEAB3510-6C17-4538-8CD9-1E2644B48638}" type="presParOf" srcId="{62457E63-E0DB-4A98-95E6-960017D460B8}" destId="{583F42A2-0382-43E0-BF05-DCA3C937FFB2}" srcOrd="0" destOrd="0" presId="urn:microsoft.com/office/officeart/2005/8/layout/radial1"/>
    <dgm:cxn modelId="{6D7404CB-5BDC-49E8-9ADE-F6AB8DBBC18D}" type="presParOf" srcId="{B88BDDCE-92C9-4A07-8EEB-1187E38561DB}" destId="{E3B1E6D3-484B-4C16-9BB7-7D9D01C5A8B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FAE29-9C51-4B2C-B416-D7A00525FA63}">
      <dsp:nvSpPr>
        <dsp:cNvPr id="0" name=""/>
        <dsp:cNvSpPr/>
      </dsp:nvSpPr>
      <dsp:spPr>
        <a:xfrm>
          <a:off x="2473484" y="1803414"/>
          <a:ext cx="992671" cy="99267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kern="1200" dirty="0"/>
            <a:t>কালিমা</a:t>
          </a:r>
          <a:endParaRPr lang="en-US" sz="2000" kern="1200" dirty="0"/>
        </a:p>
      </dsp:txBody>
      <dsp:txXfrm>
        <a:off x="2618857" y="1948787"/>
        <a:ext cx="701925" cy="701925"/>
      </dsp:txXfrm>
    </dsp:sp>
    <dsp:sp modelId="{031447D4-21EA-4022-AD89-0964CF67F3A2}">
      <dsp:nvSpPr>
        <dsp:cNvPr id="0" name=""/>
        <dsp:cNvSpPr/>
      </dsp:nvSpPr>
      <dsp:spPr>
        <a:xfrm rot="13323923">
          <a:off x="2231626" y="1803924"/>
          <a:ext cx="424389" cy="42250"/>
        </a:xfrm>
        <a:custGeom>
          <a:avLst/>
          <a:gdLst/>
          <a:ahLst/>
          <a:cxnLst/>
          <a:rect l="0" t="0" r="0" b="0"/>
          <a:pathLst>
            <a:path>
              <a:moveTo>
                <a:pt x="0" y="21125"/>
              </a:moveTo>
              <a:lnTo>
                <a:pt x="424389" y="2112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433211" y="1814440"/>
        <a:ext cx="21219" cy="21219"/>
      </dsp:txXfrm>
    </dsp:sp>
    <dsp:sp modelId="{1A36FF62-1AEC-4C60-B963-8BEB5241B53A}">
      <dsp:nvSpPr>
        <dsp:cNvPr id="0" name=""/>
        <dsp:cNvSpPr/>
      </dsp:nvSpPr>
      <dsp:spPr>
        <a:xfrm>
          <a:off x="1421485" y="854014"/>
          <a:ext cx="992671" cy="99267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slatNikoshBAN"/>
              <a:cs typeface="NikoshBAN" panose="02000000000000000000" pitchFamily="2" charset="0"/>
            </a:rPr>
            <a:t>সালাত</a:t>
          </a:r>
          <a:endParaRPr lang="en-US" sz="2400" kern="1200" dirty="0">
            <a:latin typeface="slatNikoshBAN"/>
            <a:cs typeface="NikoshBAN" panose="02000000000000000000" pitchFamily="2" charset="0"/>
          </a:endParaRPr>
        </a:p>
      </dsp:txBody>
      <dsp:txXfrm>
        <a:off x="1566858" y="999387"/>
        <a:ext cx="701925" cy="701925"/>
      </dsp:txXfrm>
    </dsp:sp>
    <dsp:sp modelId="{2C30BA00-B281-475D-8A59-D3AF9ED4E9B0}">
      <dsp:nvSpPr>
        <dsp:cNvPr id="0" name=""/>
        <dsp:cNvSpPr/>
      </dsp:nvSpPr>
      <dsp:spPr>
        <a:xfrm rot="18532930">
          <a:off x="3239918" y="1805560"/>
          <a:ext cx="222747" cy="42250"/>
        </a:xfrm>
        <a:custGeom>
          <a:avLst/>
          <a:gdLst/>
          <a:ahLst/>
          <a:cxnLst/>
          <a:rect l="0" t="0" r="0" b="0"/>
          <a:pathLst>
            <a:path>
              <a:moveTo>
                <a:pt x="0" y="21125"/>
              </a:moveTo>
              <a:lnTo>
                <a:pt x="222747" y="2112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45723" y="1821117"/>
        <a:ext cx="11137" cy="11137"/>
      </dsp:txXfrm>
    </dsp:sp>
    <dsp:sp modelId="{3D8838E9-350C-4E6E-BDD7-7CBCC10D2678}">
      <dsp:nvSpPr>
        <dsp:cNvPr id="0" name=""/>
        <dsp:cNvSpPr/>
      </dsp:nvSpPr>
      <dsp:spPr>
        <a:xfrm>
          <a:off x="3236428" y="857285"/>
          <a:ext cx="992671" cy="992671"/>
        </a:xfrm>
        <a:prstGeom prst="ellipse">
          <a:avLst/>
        </a:prstGeom>
        <a:solidFill>
          <a:schemeClr val="accent5">
            <a:hueOff val="-871962"/>
            <a:satOff val="5188"/>
            <a:lumOff val="209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100" kern="1200" dirty="0"/>
            <a:t>রোজা</a:t>
          </a:r>
          <a:endParaRPr lang="en-US" sz="2100" kern="1200" dirty="0"/>
        </a:p>
      </dsp:txBody>
      <dsp:txXfrm>
        <a:off x="3381801" y="1002658"/>
        <a:ext cx="701925" cy="701925"/>
      </dsp:txXfrm>
    </dsp:sp>
    <dsp:sp modelId="{AB95DC64-CB0F-4D59-BA57-F8EFC1A88728}">
      <dsp:nvSpPr>
        <dsp:cNvPr id="0" name=""/>
        <dsp:cNvSpPr/>
      </dsp:nvSpPr>
      <dsp:spPr>
        <a:xfrm rot="2804325">
          <a:off x="3290999" y="2683982"/>
          <a:ext cx="120585" cy="42250"/>
        </a:xfrm>
        <a:custGeom>
          <a:avLst/>
          <a:gdLst/>
          <a:ahLst/>
          <a:cxnLst/>
          <a:rect l="0" t="0" r="0" b="0"/>
          <a:pathLst>
            <a:path>
              <a:moveTo>
                <a:pt x="0" y="21125"/>
              </a:moveTo>
              <a:lnTo>
                <a:pt x="120585" y="2112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48277" y="2702092"/>
        <a:ext cx="6029" cy="6029"/>
      </dsp:txXfrm>
    </dsp:sp>
    <dsp:sp modelId="{A6A0FE4F-2F17-4D6B-94FE-0C699A3805A2}">
      <dsp:nvSpPr>
        <dsp:cNvPr id="0" name=""/>
        <dsp:cNvSpPr/>
      </dsp:nvSpPr>
      <dsp:spPr>
        <a:xfrm>
          <a:off x="3236428" y="2614128"/>
          <a:ext cx="992671" cy="992671"/>
        </a:xfrm>
        <a:prstGeom prst="ellipse">
          <a:avLst/>
        </a:prstGeom>
        <a:solidFill>
          <a:schemeClr val="accent5">
            <a:hueOff val="-1743925"/>
            <a:satOff val="10375"/>
            <a:lumOff val="418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100" kern="1200" dirty="0"/>
            <a:t>হজ্জ</a:t>
          </a:r>
          <a:endParaRPr lang="en-US" sz="2100" kern="1200" dirty="0"/>
        </a:p>
      </dsp:txBody>
      <dsp:txXfrm>
        <a:off x="3381801" y="2759501"/>
        <a:ext cx="701925" cy="701925"/>
      </dsp:txXfrm>
    </dsp:sp>
    <dsp:sp modelId="{62457E63-E0DB-4A98-95E6-960017D460B8}">
      <dsp:nvSpPr>
        <dsp:cNvPr id="0" name=""/>
        <dsp:cNvSpPr/>
      </dsp:nvSpPr>
      <dsp:spPr>
        <a:xfrm rot="9653038">
          <a:off x="2262132" y="2481362"/>
          <a:ext cx="245490" cy="42250"/>
        </a:xfrm>
        <a:custGeom>
          <a:avLst/>
          <a:gdLst/>
          <a:ahLst/>
          <a:cxnLst/>
          <a:rect l="0" t="0" r="0" b="0"/>
          <a:pathLst>
            <a:path>
              <a:moveTo>
                <a:pt x="0" y="21125"/>
              </a:moveTo>
              <a:lnTo>
                <a:pt x="245490" y="2112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378740" y="2496350"/>
        <a:ext cx="12274" cy="12274"/>
      </dsp:txXfrm>
    </dsp:sp>
    <dsp:sp modelId="{E3B1E6D3-484B-4C16-9BB7-7D9D01C5A8BC}">
      <dsp:nvSpPr>
        <dsp:cNvPr id="0" name=""/>
        <dsp:cNvSpPr/>
      </dsp:nvSpPr>
      <dsp:spPr>
        <a:xfrm>
          <a:off x="1303598" y="2208890"/>
          <a:ext cx="992671" cy="992671"/>
        </a:xfrm>
        <a:prstGeom prst="ellipse">
          <a:avLst/>
        </a:prstGeom>
        <a:solidFill>
          <a:schemeClr val="accent5">
            <a:hueOff val="-2615887"/>
            <a:satOff val="15563"/>
            <a:lumOff val="627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100" kern="1200" dirty="0"/>
            <a:t>যাকাত</a:t>
          </a:r>
          <a:endParaRPr lang="en-US" sz="2100" kern="1200" dirty="0"/>
        </a:p>
      </dsp:txBody>
      <dsp:txXfrm>
        <a:off x="1448971" y="2354263"/>
        <a:ext cx="701925" cy="701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26BEB-B3AD-4CD0-A18F-988818B20ACC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B0D6E-1FD6-46A4-A652-C10D77B5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6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B0D6E-1FD6-46A4-A652-C10D77B5A6B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59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B0D6E-1FD6-46A4-A652-C10D77B5A6B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00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2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6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9071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72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153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36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9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6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4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3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4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3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3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5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5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5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5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owers-4inspired-design-10-on-garden-design-ideas-300x16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043" y="304800"/>
            <a:ext cx="8735416" cy="495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599" y="493636"/>
            <a:ext cx="574485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15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>
                <a:solidFill>
                  <a:schemeClr val="bg1"/>
                </a:solidFill>
              </a:rPr>
              <a:t>  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E1330AC3-3DF0-4FF0-B7DF-3FA68102B5F7}"/>
              </a:ext>
            </a:extLst>
          </p:cNvPr>
          <p:cNvSpPr/>
          <p:nvPr/>
        </p:nvSpPr>
        <p:spPr>
          <a:xfrm>
            <a:off x="-10551" y="5791200"/>
            <a:ext cx="1458351" cy="1066800"/>
          </a:xfrm>
          <a:prstGeom prst="cloud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219"/>
            <a:ext cx="4267200" cy="5105981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304218"/>
            <a:ext cx="4267200" cy="5105982"/>
          </a:xfrm>
          <a:prstGeom prst="rect">
            <a:avLst/>
          </a:prstGeom>
        </p:spPr>
      </p:pic>
      <p:sp>
        <p:nvSpPr>
          <p:cNvPr id="2" name="Cloud 1">
            <a:extLst>
              <a:ext uri="{FF2B5EF4-FFF2-40B4-BE49-F238E27FC236}">
                <a16:creationId xmlns:a16="http://schemas.microsoft.com/office/drawing/2014/main" id="{87748884-1136-4C1A-B9D3-C73447D2E1A3}"/>
              </a:ext>
            </a:extLst>
          </p:cNvPr>
          <p:cNvSpPr/>
          <p:nvPr/>
        </p:nvSpPr>
        <p:spPr>
          <a:xfrm>
            <a:off x="-10551" y="5791200"/>
            <a:ext cx="1458351" cy="1066800"/>
          </a:xfrm>
          <a:prstGeom prst="cloud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A8B8A7-D68A-412E-9475-3EAD4AF4BC61}"/>
              </a:ext>
            </a:extLst>
          </p:cNvPr>
          <p:cNvSpPr txBox="1"/>
          <p:nvPr/>
        </p:nvSpPr>
        <p:spPr>
          <a:xfrm>
            <a:off x="2590800" y="6030561"/>
            <a:ext cx="27818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বাস্তবায়ন-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98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4343400" cy="5486400"/>
          </a:xfrm>
        </p:spPr>
      </p:pic>
      <p:sp>
        <p:nvSpPr>
          <p:cNvPr id="6" name="Oval 5"/>
          <p:cNvSpPr/>
          <p:nvPr/>
        </p:nvSpPr>
        <p:spPr>
          <a:xfrm>
            <a:off x="5715000" y="5987716"/>
            <a:ext cx="2057400" cy="6416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চিত্র০২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8600"/>
            <a:ext cx="4343400" cy="54864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057401" y="6019800"/>
            <a:ext cx="2057400" cy="6416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চিত্র০১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3E0D460C-5D40-4339-9B80-D563187A2DAA}"/>
              </a:ext>
            </a:extLst>
          </p:cNvPr>
          <p:cNvSpPr/>
          <p:nvPr/>
        </p:nvSpPr>
        <p:spPr>
          <a:xfrm>
            <a:off x="-10551" y="5791200"/>
            <a:ext cx="1458351" cy="1066800"/>
          </a:xfrm>
          <a:prstGeom prst="cloud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8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6858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বাস্তবায়ন-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762000" y="2614184"/>
            <a:ext cx="685800" cy="484632"/>
          </a:xfrm>
          <a:prstGeom prst="notch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Notched Right Arrow 8"/>
          <p:cNvSpPr/>
          <p:nvPr/>
        </p:nvSpPr>
        <p:spPr>
          <a:xfrm>
            <a:off x="762000" y="1925769"/>
            <a:ext cx="685800" cy="484632"/>
          </a:xfrm>
          <a:prstGeom prst="notch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1925769"/>
            <a:ext cx="594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সালাতের আহকাম ও আরকান কী কী?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সালাত ঈমান ও কুফরের মধ্য পাথক্য নিরুপণ কর ?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সালাত আমাদের কী  শিক্ষা দেয়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Notched Right Arrow 10"/>
          <p:cNvSpPr/>
          <p:nvPr/>
        </p:nvSpPr>
        <p:spPr>
          <a:xfrm>
            <a:off x="762000" y="3445585"/>
            <a:ext cx="685800" cy="484632"/>
          </a:xfrm>
          <a:prstGeom prst="notch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4E676C71-EC77-4D65-A2AF-687C9903B2F1}"/>
              </a:ext>
            </a:extLst>
          </p:cNvPr>
          <p:cNvSpPr/>
          <p:nvPr/>
        </p:nvSpPr>
        <p:spPr>
          <a:xfrm>
            <a:off x="-10551" y="5791200"/>
            <a:ext cx="1458351" cy="1066800"/>
          </a:xfrm>
          <a:prstGeom prst="cloud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5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685800"/>
            <a:ext cx="52578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7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0100" y="3962400"/>
            <a:ext cx="68580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ফজর নামাজ আদায়ের নিয়মা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বলী</a:t>
            </a:r>
            <a:r>
              <a:rPr lang="bn-BD" sz="40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লিখ ।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A23B46D4-4086-406A-A01A-B4BBAF829908}"/>
              </a:ext>
            </a:extLst>
          </p:cNvPr>
          <p:cNvSpPr/>
          <p:nvPr/>
        </p:nvSpPr>
        <p:spPr>
          <a:xfrm>
            <a:off x="-10551" y="5791200"/>
            <a:ext cx="1458351" cy="1066800"/>
          </a:xfrm>
          <a:prstGeom prst="cloud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743200"/>
            <a:ext cx="1714500" cy="1428750"/>
          </a:xfrm>
        </p:spPr>
      </p:pic>
      <p:sp>
        <p:nvSpPr>
          <p:cNvPr id="4" name="Oval 3"/>
          <p:cNvSpPr/>
          <p:nvPr/>
        </p:nvSpPr>
        <p:spPr>
          <a:xfrm>
            <a:off x="2171700" y="381000"/>
            <a:ext cx="48006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50127243"/>
              </p:ext>
            </p:extLst>
          </p:nvPr>
        </p:nvGraphicFramePr>
        <p:xfrm>
          <a:off x="2781300" y="1828800"/>
          <a:ext cx="4229100" cy="360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Cloud 1">
            <a:extLst>
              <a:ext uri="{FF2B5EF4-FFF2-40B4-BE49-F238E27FC236}">
                <a16:creationId xmlns:a16="http://schemas.microsoft.com/office/drawing/2014/main" id="{F16F83EC-F897-4F86-92C1-9985DB3A8413}"/>
              </a:ext>
            </a:extLst>
          </p:cNvPr>
          <p:cNvSpPr/>
          <p:nvPr/>
        </p:nvSpPr>
        <p:spPr>
          <a:xfrm>
            <a:off x="-10551" y="5791200"/>
            <a:ext cx="1458351" cy="1066800"/>
          </a:xfrm>
          <a:prstGeom prst="cloud">
            <a:avLst/>
          </a:prstGeom>
          <a:blipFill>
            <a:blip r:embed="rId8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3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FFAE29-9C51-4B2C-B416-D7A00525F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73FFAE29-9C51-4B2C-B416-D7A00525F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73FFAE29-9C51-4B2C-B416-D7A00525F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1447D4-21EA-4022-AD89-0964CF67F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031447D4-21EA-4022-AD89-0964CF67F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031447D4-21EA-4022-AD89-0964CF67F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36FF62-1AEC-4C60-B963-8BEB5241B5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1A36FF62-1AEC-4C60-B963-8BEB5241B5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1A36FF62-1AEC-4C60-B963-8BEB5241B5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30BA00-B281-475D-8A59-D3AF9ED4E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2C30BA00-B281-475D-8A59-D3AF9ED4E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2C30BA00-B281-475D-8A59-D3AF9ED4E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8838E9-350C-4E6E-BDD7-7CBCC10D2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3D8838E9-350C-4E6E-BDD7-7CBCC10D2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graphicEl>
                                              <a:dgm id="{3D8838E9-350C-4E6E-BDD7-7CBCC10D2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95DC64-CB0F-4D59-BA57-F8EFC1A88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graphicEl>
                                              <a:dgm id="{AB95DC64-CB0F-4D59-BA57-F8EFC1A88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AB95DC64-CB0F-4D59-BA57-F8EFC1A88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A0FE4F-2F17-4D6B-94FE-0C699A380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A6A0FE4F-2F17-4D6B-94FE-0C699A380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A6A0FE4F-2F17-4D6B-94FE-0C699A380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457E63-E0DB-4A98-95E6-960017D46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62457E63-E0DB-4A98-95E6-960017D46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graphicEl>
                                              <a:dgm id="{62457E63-E0DB-4A98-95E6-960017D46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B1E6D3-484B-4C16-9BB7-7D9D01C5A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graphicEl>
                                              <a:dgm id="{E3B1E6D3-484B-4C16-9BB7-7D9D01C5A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graphicEl>
                                              <a:dgm id="{E3B1E6D3-484B-4C16-9BB7-7D9D01C5A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FFAE29-9C51-4B2C-B416-D7A00525F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graphicEl>
                                              <a:dgm id="{73FFAE29-9C51-4B2C-B416-D7A00525F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73FFAE29-9C51-4B2C-B416-D7A00525F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1447D4-21EA-4022-AD89-0964CF67F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graphicEl>
                                              <a:dgm id="{031447D4-21EA-4022-AD89-0964CF67F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031447D4-21EA-4022-AD89-0964CF67F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36FF62-1AEC-4C60-B963-8BEB5241B5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graphicEl>
                                              <a:dgm id="{1A36FF62-1AEC-4C60-B963-8BEB5241B5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graphicEl>
                                              <a:dgm id="{1A36FF62-1AEC-4C60-B963-8BEB5241B5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30BA00-B281-475D-8A59-D3AF9ED4E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graphicEl>
                                              <a:dgm id="{2C30BA00-B281-475D-8A59-D3AF9ED4E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graphicEl>
                                              <a:dgm id="{2C30BA00-B281-475D-8A59-D3AF9ED4E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8838E9-350C-4E6E-BDD7-7CBCC10D2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graphicEl>
                                              <a:dgm id="{3D8838E9-350C-4E6E-BDD7-7CBCC10D2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graphicEl>
                                              <a:dgm id="{3D8838E9-350C-4E6E-BDD7-7CBCC10D2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95DC64-CB0F-4D59-BA57-F8EFC1A88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graphicEl>
                                              <a:dgm id="{AB95DC64-CB0F-4D59-BA57-F8EFC1A88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graphicEl>
                                              <a:dgm id="{AB95DC64-CB0F-4D59-BA57-F8EFC1A88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A0FE4F-2F17-4D6B-94FE-0C699A380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>
                                            <p:graphicEl>
                                              <a:dgm id="{A6A0FE4F-2F17-4D6B-94FE-0C699A380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graphicEl>
                                              <a:dgm id="{A6A0FE4F-2F17-4D6B-94FE-0C699A380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457E63-E0DB-4A98-95E6-960017D46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">
                                            <p:graphicEl>
                                              <a:dgm id="{62457E63-E0DB-4A98-95E6-960017D46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graphicEl>
                                              <a:dgm id="{62457E63-E0DB-4A98-95E6-960017D46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B1E6D3-484B-4C16-9BB7-7D9D01C5A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">
                                            <p:graphicEl>
                                              <a:dgm id="{E3B1E6D3-484B-4C16-9BB7-7D9D01C5A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>
                                            <p:graphicEl>
                                              <a:dgm id="{E3B1E6D3-484B-4C16-9BB7-7D9D01C5A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Sub>
          <a:bldDgm bld="one"/>
        </p:bldSub>
      </p:bldGraphic>
      <p:bldGraphic spid="6" grpI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967139"/>
            <a:ext cx="6347714" cy="2106610"/>
          </a:xfrm>
        </p:spPr>
        <p:txBody>
          <a:bodyPr/>
          <a:lstStyle/>
          <a:p>
            <a:pPr marL="0" indent="0">
              <a:buNone/>
            </a:pPr>
            <a:r>
              <a:rPr lang="bn-BD" dirty="0"/>
              <a:t>ক, সালাত কয় ওয়াক্ত ?</a:t>
            </a:r>
          </a:p>
          <a:p>
            <a:pPr marL="0" indent="0">
              <a:buNone/>
            </a:pPr>
            <a:r>
              <a:rPr lang="bn-BD" dirty="0"/>
              <a:t>খ,  সালাতের সময় সূচী বর্ণনা দাও।</a:t>
            </a:r>
          </a:p>
          <a:p>
            <a:pPr marL="0" indent="0">
              <a:buNone/>
            </a:pPr>
            <a:r>
              <a:rPr lang="bn-BD" dirty="0"/>
              <a:t>গ,  প্রথম ছবির সাথে দ্বিতীয় ছবির পাথক্য     নিরুপণ কর?</a:t>
            </a:r>
          </a:p>
          <a:p>
            <a:pPr marL="0" indent="0">
              <a:buNone/>
            </a:pPr>
            <a:r>
              <a:rPr lang="bn-BD" dirty="0"/>
              <a:t>ঘ,  পাচ ওয়াক্ত সালাতের গুরুত্ত বিশ্লেষন কর ?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67000" y="609600"/>
            <a:ext cx="37338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সৃজনশীল প্রশ্ন 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3BBF5471-D7ED-4F57-BE01-F0A0B1746469}"/>
              </a:ext>
            </a:extLst>
          </p:cNvPr>
          <p:cNvSpPr/>
          <p:nvPr/>
        </p:nvSpPr>
        <p:spPr>
          <a:xfrm>
            <a:off x="-10551" y="5791200"/>
            <a:ext cx="1458351" cy="1066800"/>
          </a:xfrm>
          <a:prstGeom prst="cloud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2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সালাতের মাধ্যমে কি কি গুণাবলী শিক্ষা দেয় 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133600" y="816637"/>
            <a:ext cx="3581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338F2BAE-DE23-43DB-8BA3-E8FBF38211C1}"/>
              </a:ext>
            </a:extLst>
          </p:cNvPr>
          <p:cNvSpPr/>
          <p:nvPr/>
        </p:nvSpPr>
        <p:spPr>
          <a:xfrm>
            <a:off x="-10551" y="5791200"/>
            <a:ext cx="1458351" cy="1066800"/>
          </a:xfrm>
          <a:prstGeom prst="cloud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27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151" y="762000"/>
            <a:ext cx="6017270" cy="55746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2764486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9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EAFB06B4-F2DD-460E-ADDD-86C55F9E1C2A}"/>
              </a:ext>
            </a:extLst>
          </p:cNvPr>
          <p:cNvSpPr/>
          <p:nvPr/>
        </p:nvSpPr>
        <p:spPr>
          <a:xfrm>
            <a:off x="-10551" y="5791200"/>
            <a:ext cx="1458351" cy="1066800"/>
          </a:xfrm>
          <a:prstGeom prst="cloud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9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892C78-B06F-4813-BF11-83A846FF2E65}"/>
              </a:ext>
            </a:extLst>
          </p:cNvPr>
          <p:cNvSpPr/>
          <p:nvPr/>
        </p:nvSpPr>
        <p:spPr>
          <a:xfrm>
            <a:off x="228600" y="3048000"/>
            <a:ext cx="4523509" cy="241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i="1" dirty="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মোঃ সাইফুল ইসলাম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(ভৌত বিজ্ঞান )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ধোবারহাট বাজার উচ্চ বিদ্যালয়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শ্রীমঙ্গল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, মৌলভীবাজার</a:t>
            </a:r>
            <a:r>
              <a:rPr lang="bn-IN" sz="2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400" b="1" dirty="0"/>
              <a:t>E-mail: </a:t>
            </a:r>
            <a:r>
              <a:rPr lang="en-US" sz="2400" b="1" dirty="0">
                <a:solidFill>
                  <a:srgbClr val="00B0F0"/>
                </a:solidFill>
              </a:rPr>
              <a:t>saiful10an@gmail.com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dirty="0">
                <a:latin typeface="Arial Narrow" pitchFamily="34" charset="0"/>
                <a:cs typeface="Times New Roman" pitchFamily="18" charset="0"/>
              </a:rPr>
              <a:t>Mob: </a:t>
            </a:r>
            <a:r>
              <a:rPr lang="en-US" sz="2000" b="1" dirty="0">
                <a:solidFill>
                  <a:srgbClr val="00B0F0"/>
                </a:solidFill>
                <a:latin typeface="Arial Narrow" pitchFamily="34" charset="0"/>
                <a:cs typeface="Times New Roman" pitchFamily="18" charset="0"/>
              </a:rPr>
              <a:t>01716-773618.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E7D796-5AF8-49F8-B10B-9471AC971E14}"/>
              </a:ext>
            </a:extLst>
          </p:cNvPr>
          <p:cNvSpPr txBox="1"/>
          <p:nvPr/>
        </p:nvSpPr>
        <p:spPr>
          <a:xfrm>
            <a:off x="5371564" y="2971800"/>
            <a:ext cx="3352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বিষয়ঃ ইসলাম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৩য়,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6583CE-46B1-49DE-BE6F-371C188AB7CA}"/>
              </a:ext>
            </a:extLst>
          </p:cNvPr>
          <p:cNvSpPr/>
          <p:nvPr/>
        </p:nvSpPr>
        <p:spPr>
          <a:xfrm>
            <a:off x="1319212" y="811197"/>
            <a:ext cx="2025748" cy="189391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30F35AA-A1F9-470E-BA5B-38820EBB50E7}"/>
              </a:ext>
            </a:extLst>
          </p:cNvPr>
          <p:cNvSpPr/>
          <p:nvPr/>
        </p:nvSpPr>
        <p:spPr>
          <a:xfrm>
            <a:off x="4572000" y="979399"/>
            <a:ext cx="3252788" cy="8352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সম্পাদিত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40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143000"/>
            <a:ext cx="5867400" cy="792162"/>
          </a:xfrm>
        </p:spPr>
        <p:txBody>
          <a:bodyPr>
            <a:noAutofit/>
          </a:bodyPr>
          <a:lstStyle/>
          <a:p>
            <a:br>
              <a:rPr lang="bn-BD" sz="5400" dirty="0">
                <a:latin typeface="NikoshBAN" pitchFamily="2" charset="0"/>
                <a:cs typeface="NikoshBAN" pitchFamily="2" charset="0"/>
              </a:rPr>
            </a:br>
            <a:r>
              <a:rPr lang="bn-BD" sz="1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67000" y="533400"/>
            <a:ext cx="3733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57300" y="22860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এমদাদুল ইসলাম, সহকারি শিক্ষক,ধর্ম ,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আই ডি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-18 </a:t>
            </a:r>
          </a:p>
          <a:p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মোহাম্মদ নূর মিয়া বালিকা উচ্চ বিদ্যালয়। তাজপুর,ওসমানীনগর,সিলেট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0EB24B72-93BE-43F1-BFB9-1BB98A12F694}"/>
              </a:ext>
            </a:extLst>
          </p:cNvPr>
          <p:cNvSpPr/>
          <p:nvPr/>
        </p:nvSpPr>
        <p:spPr>
          <a:xfrm>
            <a:off x="-10551" y="5791200"/>
            <a:ext cx="1458351" cy="1066800"/>
          </a:xfrm>
          <a:prstGeom prst="cloud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156237"/>
            <a:ext cx="4191000" cy="1320800"/>
          </a:xfrm>
          <a:ln cmpd="sng">
            <a:solidFill>
              <a:schemeClr val="tx1"/>
            </a:solidFill>
            <a:prstDash val="solid"/>
          </a:ln>
        </p:spPr>
        <p:txBody>
          <a:bodyPr>
            <a:noAutofit/>
          </a:bodyPr>
          <a:lstStyle/>
          <a:p>
            <a: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0" y="1910427"/>
            <a:ext cx="6347714" cy="38807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বিষয়ঃ ইসলাম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৩য়,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দশম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,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পাঠের নামঃ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সালাত</a:t>
            </a:r>
          </a:p>
          <a:p>
            <a:pPr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সময়ঃ৫০ মিনিট </a:t>
            </a:r>
          </a:p>
          <a:p>
            <a:pPr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তারিখঃ২৮/০৪/১৫</a:t>
            </a:r>
            <a:endParaRPr lang="en-US" sz="2800" dirty="0"/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8552B87F-24B6-49CB-996B-76113350B3F8}"/>
              </a:ext>
            </a:extLst>
          </p:cNvPr>
          <p:cNvSpPr/>
          <p:nvPr/>
        </p:nvSpPr>
        <p:spPr>
          <a:xfrm>
            <a:off x="-10551" y="5791200"/>
            <a:ext cx="1458351" cy="1066800"/>
          </a:xfrm>
          <a:prstGeom prst="cloud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780512"/>
              </p:ext>
            </p:extLst>
          </p:nvPr>
        </p:nvGraphicFramePr>
        <p:xfrm>
          <a:off x="1600200" y="1219200"/>
          <a:ext cx="5943600" cy="4684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9220">
                <a:tc>
                  <a:txBody>
                    <a:bodyPr/>
                    <a:lstStyle/>
                    <a:p>
                      <a:r>
                        <a:rPr lang="bn-BD" sz="18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ক্রমিক</a:t>
                      </a:r>
                    </a:p>
                    <a:p>
                      <a:r>
                        <a:rPr lang="bn-BD" sz="18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8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</a:t>
                      </a:r>
                      <a:r>
                        <a:rPr lang="bn-BD" sz="2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ধাপ</a:t>
                      </a:r>
                      <a:r>
                        <a:rPr lang="bn-BD" sz="18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8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কার্যক্রম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8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সময়</a:t>
                      </a:r>
                      <a:r>
                        <a:rPr lang="bn-BD" sz="180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8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উপকরণ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652"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০১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প্রস্তুতি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কুশল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বিনিময়, </a:t>
                      </a:r>
                    </a:p>
                    <a:p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শ্রেনি বিন্যাস, </a:t>
                      </a:r>
                    </a:p>
                    <a:p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মনোযো্‌গ, </a:t>
                      </a:r>
                    </a:p>
                    <a:p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পাঠ ঘোষনা ।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১+১+২+১=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৫মিনিট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চকবোর্ড+ডি,সি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578"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০৩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ফল-০১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সংক্ষিপ্ত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আলোচনা ।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 মিনিট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চকবোর্ড+ডি,সি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578"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০৪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ফল-০২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প্রদশন</a:t>
                      </a:r>
                    </a:p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জোড়ায়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কাজ ।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৯মিনিট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চকবোর্ড +ডি,সি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505"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০৫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ফল-০৩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দলীয়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কাজ।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১৫মিনিট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চকবোর্ড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+ডি,সি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505"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০৬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মূল্যায়ন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সৃজনশীল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প্রশ্ন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 মিনিট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চকবোর্ড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+ডি,সি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505"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০৭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বাড়ীর কাজ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প্রশ্ন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০৩ মিনিট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চকবোর্ড</a:t>
                      </a:r>
                      <a:r>
                        <a:rPr lang="bn-BD" sz="14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+ডি,সি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3162300" y="420857"/>
            <a:ext cx="2819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পরিকল্পনা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E08A772B-9105-4B85-AC3F-3DF63083FDC3}"/>
              </a:ext>
            </a:extLst>
          </p:cNvPr>
          <p:cNvSpPr/>
          <p:nvPr/>
        </p:nvSpPr>
        <p:spPr>
          <a:xfrm>
            <a:off x="-10551" y="5791200"/>
            <a:ext cx="1458351" cy="1066800"/>
          </a:xfrm>
          <a:prstGeom prst="cloud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21336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91" y="536961"/>
            <a:ext cx="4237009" cy="49474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367" y="549106"/>
            <a:ext cx="4054642" cy="492317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352800" y="57912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দৃশ্য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0BACBBFF-7D60-4BFE-A5B7-8241B4767150}"/>
              </a:ext>
            </a:extLst>
          </p:cNvPr>
          <p:cNvSpPr/>
          <p:nvPr/>
        </p:nvSpPr>
        <p:spPr>
          <a:xfrm>
            <a:off x="-10551" y="5791200"/>
            <a:ext cx="1458351" cy="1066800"/>
          </a:xfrm>
          <a:prstGeom prst="cloud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05361"/>
            <a:ext cx="4648200" cy="2286000"/>
          </a:xfrm>
          <a:noFill/>
        </p:spPr>
        <p:txBody>
          <a:bodyPr>
            <a:noAutofit/>
          </a:bodyPr>
          <a:lstStyle/>
          <a:p>
            <a:r>
              <a:rPr lang="bn-BD" sz="8800" dirty="0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413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7900" y="505361"/>
            <a:ext cx="4648200" cy="13234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5474" y="3581400"/>
            <a:ext cx="2857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endParaRPr lang="en-US" sz="80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041EDB0D-82E2-450B-8161-560036E9165D}"/>
              </a:ext>
            </a:extLst>
          </p:cNvPr>
          <p:cNvSpPr/>
          <p:nvPr/>
        </p:nvSpPr>
        <p:spPr>
          <a:xfrm>
            <a:off x="-10551" y="5791200"/>
            <a:ext cx="1458351" cy="1066800"/>
          </a:xfrm>
          <a:prstGeom prst="cloud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8143" y="3581400"/>
            <a:ext cx="6347714" cy="1447800"/>
          </a:xfrm>
        </p:spPr>
        <p:txBody>
          <a:bodyPr/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সালাতের ধর্মীয় গুরুত্ব বণর্না করতে পারবে।</a:t>
            </a: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সালাতের সামাজিক গুরুত্ব বণর্না করতে পারবে।</a:t>
            </a: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সালাতের মাধ্যমে ভ্রাতৃত্ববোধ হয় কুরান হাদিসের আলোকে ১০টি বাক্য লিখবে।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762000"/>
            <a:ext cx="46482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6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66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DAA4C98F-48F7-4AF9-BA3C-9EE8440AB2A4}"/>
              </a:ext>
            </a:extLst>
          </p:cNvPr>
          <p:cNvSpPr/>
          <p:nvPr/>
        </p:nvSpPr>
        <p:spPr>
          <a:xfrm>
            <a:off x="-10551" y="5791200"/>
            <a:ext cx="1458351" cy="1066800"/>
          </a:xfrm>
          <a:prstGeom prst="cloud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1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2" y="228600"/>
            <a:ext cx="4038597" cy="51816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228600"/>
            <a:ext cx="4343399" cy="518160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524000" y="5715000"/>
            <a:ext cx="1676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চিত্রঃ৩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410200" y="5715000"/>
            <a:ext cx="1676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চিত্রঃ০৪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E46D6DAC-85E0-4E67-BA53-31962E6FC855}"/>
              </a:ext>
            </a:extLst>
          </p:cNvPr>
          <p:cNvSpPr/>
          <p:nvPr/>
        </p:nvSpPr>
        <p:spPr>
          <a:xfrm>
            <a:off x="-10551" y="5791200"/>
            <a:ext cx="1458351" cy="1066800"/>
          </a:xfrm>
          <a:prstGeom prst="cloud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4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948</TotalTime>
  <Words>308</Words>
  <Application>Microsoft Office PowerPoint</Application>
  <PresentationFormat>On-screen Show (4:3)</PresentationFormat>
  <Paragraphs>100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Narrow</vt:lpstr>
      <vt:lpstr>Calibri</vt:lpstr>
      <vt:lpstr>NikoshBAN</vt:lpstr>
      <vt:lpstr>slatNikoshBAN</vt:lpstr>
      <vt:lpstr>Trebuchet MS</vt:lpstr>
      <vt:lpstr>Wingdings 3</vt:lpstr>
      <vt:lpstr>Facet</vt:lpstr>
      <vt:lpstr> </vt:lpstr>
      <vt:lpstr>PowerPoint Presentation</vt:lpstr>
      <vt:lpstr>   </vt:lpstr>
      <vt:lpstr>পাঠ পরিচিতি </vt:lpstr>
      <vt:lpstr>PowerPoint Presentation</vt:lpstr>
      <vt:lpstr>PowerPoint Presentation</vt:lpstr>
      <vt:lpstr>শিরোনাম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Mofazzal</dc:creator>
  <cp:lastModifiedBy>saiful</cp:lastModifiedBy>
  <cp:revision>150</cp:revision>
  <dcterms:created xsi:type="dcterms:W3CDTF">2006-08-16T00:00:00Z</dcterms:created>
  <dcterms:modified xsi:type="dcterms:W3CDTF">2020-07-30T16:37:07Z</dcterms:modified>
</cp:coreProperties>
</file>