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7"/>
  </p:notesMasterIdLst>
  <p:sldIdLst>
    <p:sldId id="289" r:id="rId2"/>
    <p:sldId id="290" r:id="rId3"/>
    <p:sldId id="409" r:id="rId4"/>
    <p:sldId id="410" r:id="rId5"/>
    <p:sldId id="401" r:id="rId6"/>
    <p:sldId id="394" r:id="rId7"/>
    <p:sldId id="402" r:id="rId8"/>
    <p:sldId id="388" r:id="rId9"/>
    <p:sldId id="403" r:id="rId10"/>
    <p:sldId id="404" r:id="rId11"/>
    <p:sldId id="361" r:id="rId12"/>
    <p:sldId id="364" r:id="rId13"/>
    <p:sldId id="365" r:id="rId14"/>
    <p:sldId id="366" r:id="rId15"/>
    <p:sldId id="367" r:id="rId16"/>
    <p:sldId id="368" r:id="rId17"/>
    <p:sldId id="370" r:id="rId18"/>
    <p:sldId id="373" r:id="rId19"/>
    <p:sldId id="375" r:id="rId20"/>
    <p:sldId id="376" r:id="rId21"/>
    <p:sldId id="377" r:id="rId22"/>
    <p:sldId id="378" r:id="rId23"/>
    <p:sldId id="380" r:id="rId24"/>
    <p:sldId id="382" r:id="rId25"/>
    <p:sldId id="38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1585"/>
    <a:srgbClr val="C62ED2"/>
    <a:srgbClr val="FF33CC"/>
    <a:srgbClr val="66FF66"/>
    <a:srgbClr val="CC99FF"/>
    <a:srgbClr val="020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83304" autoAdjust="0"/>
  </p:normalViewPr>
  <p:slideViewPr>
    <p:cSldViewPr>
      <p:cViewPr varScale="1">
        <p:scale>
          <a:sx n="82" d="100"/>
          <a:sy n="82" d="100"/>
        </p:scale>
        <p:origin x="54" y="32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E343-82B4-4D0B-B45D-0F490FE0235D}">
      <dgm:prSet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ln w="57150">
          <a:solidFill>
            <a:srgbClr val="002060"/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endParaRPr lang="en-US" sz="1400" b="1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rtl="0"/>
          <a:r>
            <a:rPr lang="bn-BD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D88E8-8AC9-4B1F-A0C4-A20C1D97D604}" type="pres">
      <dgm:prSet presAssocID="{E716E343-82B4-4D0B-B45D-0F490FE0235D}" presName="circle1" presStyleLbl="node1" presStyleIdx="0" presStyleCnt="1" custLinFactNeighborX="6667"/>
      <dgm:spPr>
        <a:solidFill>
          <a:srgbClr val="FFC000"/>
        </a:solidFill>
        <a:ln w="57150">
          <a:solidFill>
            <a:schemeClr val="accent4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9871A64A-1045-472E-94BB-C26A9DBFAFE7}" type="pres">
      <dgm:prSet presAssocID="{E716E343-82B4-4D0B-B45D-0F490FE0235D}" presName="space" presStyleCnt="0"/>
      <dgm:spPr/>
    </dgm:pt>
    <dgm:pt modelId="{508660B7-E931-4D2D-869E-C294046FF6B9}" type="pres">
      <dgm:prSet presAssocID="{E716E343-82B4-4D0B-B45D-0F490FE0235D}" presName="rect1" presStyleLbl="alignAcc1" presStyleIdx="0" presStyleCnt="1" custScaleX="100000" custLinFactNeighborY="2639"/>
      <dgm:spPr/>
      <dgm:t>
        <a:bodyPr/>
        <a:lstStyle/>
        <a:p>
          <a:endParaRPr lang="en-US"/>
        </a:p>
      </dgm:t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F0425164-E288-4E99-B5D2-43DFE3FEB039}" type="presOf" srcId="{E716E343-82B4-4D0B-B45D-0F490FE0235D}" destId="{508660B7-E931-4D2D-869E-C294046FF6B9}" srcOrd="0" destOrd="0" presId="urn:microsoft.com/office/officeart/2005/8/layout/target3"/>
    <dgm:cxn modelId="{4D894166-E10E-457F-B1B3-8F828E0B2A12}" type="presOf" srcId="{E716E343-82B4-4D0B-B45D-0F490FE0235D}" destId="{AAC36E9C-336F-488E-A8C1-0178D536F410}" srcOrd="1" destOrd="0" presId="urn:microsoft.com/office/officeart/2005/8/layout/target3"/>
    <dgm:cxn modelId="{D1F471AD-BAA1-42D4-846E-1C8F613C5A3F}" type="presOf" srcId="{BE53A760-87E9-4D35-B1D8-5BB11ED07B53}" destId="{EB82FB9B-EC43-4CC6-88CB-A53F2E8714A8}" srcOrd="0" destOrd="0" presId="urn:microsoft.com/office/officeart/2005/8/layout/target3"/>
    <dgm:cxn modelId="{E970596C-A20E-43F6-9586-DC07A2216B88}" type="presParOf" srcId="{EB82FB9B-EC43-4CC6-88CB-A53F2E8714A8}" destId="{E4FD88E8-8AC9-4B1F-A0C4-A20C1D97D604}" srcOrd="0" destOrd="0" presId="urn:microsoft.com/office/officeart/2005/8/layout/target3"/>
    <dgm:cxn modelId="{D2ED5EB5-96B2-459C-AA14-8FE7FA295CF8}" type="presParOf" srcId="{EB82FB9B-EC43-4CC6-88CB-A53F2E8714A8}" destId="{9871A64A-1045-472E-94BB-C26A9DBFAFE7}" srcOrd="1" destOrd="0" presId="urn:microsoft.com/office/officeart/2005/8/layout/target3"/>
    <dgm:cxn modelId="{01BD116E-7387-4526-BB77-98BC129FFEB9}" type="presParOf" srcId="{EB82FB9B-EC43-4CC6-88CB-A53F2E8714A8}" destId="{508660B7-E931-4D2D-869E-C294046FF6B9}" srcOrd="2" destOrd="0" presId="urn:microsoft.com/office/officeart/2005/8/layout/target3"/>
    <dgm:cxn modelId="{36886160-B058-48B3-81EF-4C252BD06BB0}" type="presParOf" srcId="{EB82FB9B-EC43-4CC6-88CB-A53F2E8714A8}" destId="{AAC36E9C-336F-488E-A8C1-0178D536F410}" srcOrd="3" destOrd="0" presId="urn:microsoft.com/office/officeart/2005/8/layout/target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E872C-CA19-4DD4-A5AE-C4F62EFA2C33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</dgm:pt>
    <dgm:pt modelId="{7A52390D-D7F9-46C7-8461-C34DA51F6E87}">
      <dgm:prSet phldrT="[Text]" custT="1"/>
      <dgm:sp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</dgm:spPr>
      <dgm:t>
        <a:bodyPr/>
        <a:lstStyle/>
        <a:p>
          <a:r>
            <a:rPr lang="en-US" sz="3200" b="1" cap="none" spc="50" dirty="0" err="1" smtClean="0">
              <a:ln w="11430"/>
              <a:effectLst/>
            </a:rPr>
            <a:t>দিপ্তী</a:t>
          </a:r>
          <a:r>
            <a:rPr lang="en-US" sz="3200" b="1" cap="none" spc="50" dirty="0" smtClean="0">
              <a:ln w="11430"/>
              <a:effectLst/>
            </a:rPr>
            <a:t> </a:t>
          </a:r>
          <a:r>
            <a:rPr lang="en-US" sz="3200" b="1" cap="none" spc="50" dirty="0" err="1" smtClean="0">
              <a:ln w="11430"/>
              <a:effectLst/>
            </a:rPr>
            <a:t>দাশ</a:t>
          </a:r>
          <a:endParaRPr lang="en-US" sz="3200" b="1" cap="none" spc="50" dirty="0">
            <a:ln w="11430"/>
            <a:effectLst/>
          </a:endParaRPr>
        </a:p>
      </dgm:t>
    </dgm:pt>
    <dgm:pt modelId="{0749F4B4-47F4-420F-95CC-AF5B57FDE8F3}" type="parTrans" cxnId="{26B48BD2-BB0B-4078-9E28-1CC7723A15C9}">
      <dgm:prSet/>
      <dgm:spPr/>
      <dgm:t>
        <a:bodyPr/>
        <a:lstStyle/>
        <a:p>
          <a:endParaRPr lang="en-US" b="0">
            <a:effectLst/>
          </a:endParaRPr>
        </a:p>
      </dgm:t>
    </dgm:pt>
    <dgm:pt modelId="{B05B8EC6-506D-4D91-A7E2-DE4C4FD9FFEF}" type="sibTrans" cxnId="{26B48BD2-BB0B-4078-9E28-1CC7723A15C9}">
      <dgm:prSet/>
      <dgm:spPr/>
      <dgm:t>
        <a:bodyPr/>
        <a:lstStyle/>
        <a:p>
          <a:endParaRPr lang="en-US" b="0">
            <a:effectLst/>
          </a:endParaRPr>
        </a:p>
      </dgm:t>
    </dgm:pt>
    <dgm:pt modelId="{6CEBD1FE-5294-4C94-9CB4-678124B6953F}">
      <dgm:prSet phldrT="[Text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en-US" sz="1800" b="0" dirty="0" err="1" smtClean="0">
              <a:effectLst/>
              <a:latin typeface="NikoshBAN" pitchFamily="2" charset="0"/>
              <a:cs typeface="NikoshBAN" pitchFamily="2" charset="0"/>
            </a:rPr>
            <a:t>ছালেহ্</a:t>
          </a:r>
          <a:r>
            <a:rPr lang="en-US" sz="18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effectLst/>
              <a:latin typeface="NikoshBAN" pitchFamily="2" charset="0"/>
              <a:cs typeface="NikoshBAN" pitchFamily="2" charset="0"/>
            </a:rPr>
            <a:t>জহুর</a:t>
          </a:r>
          <a:r>
            <a:rPr lang="en-US" sz="18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effectLst/>
              <a:latin typeface="NikoshBAN" pitchFamily="2" charset="0"/>
              <a:cs typeface="NikoshBAN" pitchFamily="2" charset="0"/>
            </a:rPr>
            <a:t>সিটি</a:t>
          </a:r>
          <a:r>
            <a:rPr lang="en-US" sz="18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effectLst/>
              <a:latin typeface="NikoshBAN" pitchFamily="2" charset="0"/>
              <a:cs typeface="NikoshBAN" pitchFamily="2" charset="0"/>
            </a:rPr>
            <a:t>কর্পোরেশন</a:t>
          </a:r>
          <a:r>
            <a:rPr lang="en-US" sz="18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effectLst/>
              <a:latin typeface="NikoshBAN" pitchFamily="2" charset="0"/>
              <a:cs typeface="NikoshBAN" pitchFamily="2" charset="0"/>
            </a:rPr>
            <a:t>উচ্চ</a:t>
          </a:r>
          <a:r>
            <a:rPr lang="en-US" sz="18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effectLst/>
              <a:latin typeface="NikoshBAN" pitchFamily="2" charset="0"/>
              <a:cs typeface="NikoshBAN" pitchFamily="2" charset="0"/>
            </a:rPr>
            <a:t>বিদ্যালয়</a:t>
          </a:r>
          <a:r>
            <a:rPr lang="en-US" sz="1800" b="0" dirty="0" smtClean="0">
              <a:effectLst/>
              <a:latin typeface="NikoshBAN" pitchFamily="2" charset="0"/>
              <a:cs typeface="NikoshBAN" pitchFamily="2" charset="0"/>
            </a:rPr>
            <a:t>, </a:t>
          </a:r>
          <a:r>
            <a:rPr lang="en-US" sz="1800" b="0" dirty="0" err="1" smtClean="0">
              <a:effectLst/>
              <a:latin typeface="NikoshBAN" pitchFamily="2" charset="0"/>
              <a:cs typeface="NikoshBAN" pitchFamily="2" charset="0"/>
            </a:rPr>
            <a:t>জামালখান</a:t>
          </a:r>
          <a:r>
            <a:rPr lang="en-US" sz="1800" b="0" dirty="0" smtClean="0">
              <a:effectLst/>
              <a:latin typeface="NikoshBAN" pitchFamily="2" charset="0"/>
              <a:cs typeface="NikoshBAN" pitchFamily="2" charset="0"/>
            </a:rPr>
            <a:t>, </a:t>
          </a:r>
          <a:r>
            <a:rPr lang="en-US" sz="1800" b="0" dirty="0" err="1" smtClean="0">
              <a:effectLst/>
              <a:latin typeface="NikoshBAN" pitchFamily="2" charset="0"/>
              <a:cs typeface="NikoshBAN" pitchFamily="2" charset="0"/>
            </a:rPr>
            <a:t>কোতোয়ালী</a:t>
          </a:r>
          <a:r>
            <a:rPr lang="en-US" sz="1800" b="0" dirty="0" smtClean="0">
              <a:effectLst/>
              <a:latin typeface="NikoshBAN" pitchFamily="2" charset="0"/>
              <a:cs typeface="NikoshBAN" pitchFamily="2" charset="0"/>
            </a:rPr>
            <a:t>, </a:t>
          </a:r>
          <a:r>
            <a:rPr lang="en-US" sz="1800" b="0" dirty="0" err="1" smtClean="0">
              <a:effectLst/>
              <a:latin typeface="NikoshBAN" pitchFamily="2" charset="0"/>
              <a:cs typeface="NikoshBAN" pitchFamily="2" charset="0"/>
            </a:rPr>
            <a:t>চট্টগ্রাম</a:t>
          </a:r>
          <a:r>
            <a:rPr lang="en-US" sz="1800" b="0" dirty="0" smtClean="0">
              <a:effectLst/>
              <a:latin typeface="NikoshBAN" pitchFamily="2" charset="0"/>
              <a:cs typeface="NikoshBAN" pitchFamily="2" charset="0"/>
            </a:rPr>
            <a:t>।</a:t>
          </a:r>
        </a:p>
        <a:p>
          <a:r>
            <a:rPr lang="en-US" sz="1800" b="0" dirty="0" err="1" smtClean="0">
              <a:effectLst/>
              <a:latin typeface="NikoshBAN" pitchFamily="2" charset="0"/>
              <a:cs typeface="NikoshBAN" pitchFamily="2" charset="0"/>
            </a:rPr>
            <a:t>ইমেল</a:t>
          </a:r>
          <a:r>
            <a:rPr lang="en-US" sz="1800" b="0" dirty="0" smtClean="0">
              <a:effectLst/>
              <a:latin typeface="NikoshBAN" pitchFamily="2" charset="0"/>
              <a:cs typeface="NikoshBAN" pitchFamily="2" charset="0"/>
            </a:rPr>
            <a:t> –diptid665@gmail.com</a:t>
          </a:r>
          <a:endParaRPr lang="en-US" sz="1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8A3B317-02F0-4FA6-9DBF-6A55AC98107C}" type="parTrans" cxnId="{277DA2DA-59E6-4F97-BC48-56257B7571C3}">
      <dgm:prSet/>
      <dgm:spPr/>
      <dgm:t>
        <a:bodyPr/>
        <a:lstStyle/>
        <a:p>
          <a:endParaRPr lang="en-US" b="0">
            <a:effectLst/>
          </a:endParaRPr>
        </a:p>
      </dgm:t>
    </dgm:pt>
    <dgm:pt modelId="{51023039-9187-49D2-875F-42A5C90907B3}" type="sibTrans" cxnId="{277DA2DA-59E6-4F97-BC48-56257B7571C3}">
      <dgm:prSet/>
      <dgm:spPr/>
      <dgm:t>
        <a:bodyPr/>
        <a:lstStyle/>
        <a:p>
          <a:endParaRPr lang="en-US" b="0">
            <a:effectLst/>
          </a:endParaRPr>
        </a:p>
      </dgm:t>
    </dgm:pt>
    <dgm:pt modelId="{1C7644A3-BB9B-43A1-9DD3-02CDC14687D8}">
      <dgm:prSet phldrT="[Text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en-US" sz="2000" b="1" cap="none" spc="50" dirty="0" err="1" smtClean="0">
              <a:ln w="11430"/>
              <a:effectLst/>
            </a:rPr>
            <a:t>সহকারী</a:t>
          </a:r>
          <a:r>
            <a:rPr lang="en-US" sz="2000" b="1" cap="none" spc="50" dirty="0" smtClean="0">
              <a:ln w="11430"/>
              <a:effectLst/>
            </a:rPr>
            <a:t> </a:t>
          </a:r>
          <a:r>
            <a:rPr lang="en-US" sz="2000" b="1" cap="none" spc="50" dirty="0" err="1" smtClean="0">
              <a:ln w="11430"/>
              <a:effectLst/>
            </a:rPr>
            <a:t>শিক্ষক</a:t>
          </a:r>
          <a:r>
            <a:rPr lang="en-US" sz="2000" b="1" cap="none" spc="50" dirty="0" smtClean="0">
              <a:ln w="11430"/>
              <a:effectLst/>
            </a:rPr>
            <a:t> (</a:t>
          </a:r>
          <a:r>
            <a:rPr lang="en-US" sz="2800" b="0" dirty="0" err="1" smtClean="0">
              <a:effectLst/>
              <a:latin typeface="NikoshBAN" pitchFamily="2" charset="0"/>
              <a:cs typeface="NikoshBAN" pitchFamily="2" charset="0"/>
            </a:rPr>
            <a:t>আইসিটি</a:t>
          </a:r>
          <a:r>
            <a:rPr lang="en-US" sz="2800" b="0" dirty="0" smtClean="0">
              <a:effectLst/>
              <a:latin typeface="NikoshBAN" pitchFamily="2" charset="0"/>
              <a:cs typeface="NikoshBAN" pitchFamily="2" charset="0"/>
            </a:rPr>
            <a:t>)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6D6389A-33F4-4AA7-988B-7A3C51222293}" type="sibTrans" cxnId="{11C16958-C05A-48B5-8B2E-76CE93124335}">
      <dgm:prSet/>
      <dgm:spPr/>
      <dgm:t>
        <a:bodyPr/>
        <a:lstStyle/>
        <a:p>
          <a:endParaRPr lang="en-US" b="0">
            <a:effectLst/>
          </a:endParaRPr>
        </a:p>
      </dgm:t>
    </dgm:pt>
    <dgm:pt modelId="{B26E7F9A-09FC-48F6-9BBE-E6D8A64172F1}" type="parTrans" cxnId="{11C16958-C05A-48B5-8B2E-76CE93124335}">
      <dgm:prSet/>
      <dgm:spPr/>
      <dgm:t>
        <a:bodyPr/>
        <a:lstStyle/>
        <a:p>
          <a:endParaRPr lang="en-US" b="0">
            <a:effectLst/>
          </a:endParaRPr>
        </a:p>
      </dgm:t>
    </dgm:pt>
    <dgm:pt modelId="{154353DF-94DD-4567-ACC6-0534DB2CE5AA}" type="pres">
      <dgm:prSet presAssocID="{203E872C-CA19-4DD4-A5AE-C4F62EFA2C3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B0D9231-3327-4EB7-AF57-C410DCE34C48}" type="pres">
      <dgm:prSet presAssocID="{7A52390D-D7F9-46C7-8461-C34DA51F6E87}" presName="circle1" presStyleLbl="node1" presStyleIdx="0" presStyleCnt="3" custScaleX="88172" custScaleY="88172" custLinFactNeighborX="5914" custLinFactNeighborY="3495"/>
      <dgm:spPr>
        <a:ln>
          <a:solidFill>
            <a:srgbClr val="C00000"/>
          </a:solidFill>
        </a:ln>
      </dgm:spPr>
    </dgm:pt>
    <dgm:pt modelId="{F542EF86-64F0-4826-84E2-DA37BF9D155B}" type="pres">
      <dgm:prSet presAssocID="{7A52390D-D7F9-46C7-8461-C34DA51F6E87}" presName="space" presStyleCnt="0"/>
      <dgm:spPr/>
    </dgm:pt>
    <dgm:pt modelId="{3068198F-AFCD-4A19-B418-EA968219C8B9}" type="pres">
      <dgm:prSet presAssocID="{7A52390D-D7F9-46C7-8461-C34DA51F6E87}" presName="rect1" presStyleLbl="alignAcc1" presStyleIdx="0" presStyleCnt="3" custLinFactNeighborX="-10599"/>
      <dgm:spPr/>
      <dgm:t>
        <a:bodyPr/>
        <a:lstStyle/>
        <a:p>
          <a:endParaRPr lang="en-US"/>
        </a:p>
      </dgm:t>
    </dgm:pt>
    <dgm:pt modelId="{53BEEAAF-84CD-45B9-8E92-1495F635C8D9}" type="pres">
      <dgm:prSet presAssocID="{1C7644A3-BB9B-43A1-9DD3-02CDC14687D8}" presName="vertSpace2" presStyleLbl="node1" presStyleIdx="0" presStyleCnt="3"/>
      <dgm:spPr/>
    </dgm:pt>
    <dgm:pt modelId="{7E2E5C4F-6F85-477C-B088-E52A06F07E8B}" type="pres">
      <dgm:prSet presAssocID="{1C7644A3-BB9B-43A1-9DD3-02CDC14687D8}" presName="circle2" presStyleLbl="node1" presStyleIdx="1" presStyleCnt="3" custScaleX="85968" custScaleY="88172" custLinFactNeighborX="6989" custLinFactNeighborY="3459"/>
      <dgm:spPr>
        <a:solidFill>
          <a:srgbClr val="FF0066"/>
        </a:solidFill>
        <a:ln>
          <a:solidFill>
            <a:srgbClr val="FFFF00"/>
          </a:solidFill>
        </a:ln>
      </dgm:spPr>
    </dgm:pt>
    <dgm:pt modelId="{50B27D0C-03F0-439E-930E-916F9817F6BF}" type="pres">
      <dgm:prSet presAssocID="{1C7644A3-BB9B-43A1-9DD3-02CDC14687D8}" presName="rect2" presStyleLbl="alignAcc1" presStyleIdx="1" presStyleCnt="3" custLinFactNeighborX="-10599"/>
      <dgm:spPr/>
      <dgm:t>
        <a:bodyPr/>
        <a:lstStyle/>
        <a:p>
          <a:endParaRPr lang="en-US"/>
        </a:p>
      </dgm:t>
    </dgm:pt>
    <dgm:pt modelId="{1E54EE0A-41CF-46E3-BF68-8715B2DDBF44}" type="pres">
      <dgm:prSet presAssocID="{6CEBD1FE-5294-4C94-9CB4-678124B6953F}" presName="vertSpace3" presStyleLbl="node1" presStyleIdx="1" presStyleCnt="3"/>
      <dgm:spPr/>
    </dgm:pt>
    <dgm:pt modelId="{EDA68FF8-0231-401F-95A0-55CE00B18082}" type="pres">
      <dgm:prSet presAssocID="{6CEBD1FE-5294-4C94-9CB4-678124B6953F}" presName="circle3" presStyleLbl="node1" presStyleIdx="2" presStyleCnt="3" custScaleX="79355" custScaleY="88172" custLinFactNeighborX="10573" custLinFactNeighborY="11648"/>
      <dgm:spPr/>
    </dgm:pt>
    <dgm:pt modelId="{B57B51B5-DC51-4CED-AF65-738C2E0418D5}" type="pres">
      <dgm:prSet presAssocID="{6CEBD1FE-5294-4C94-9CB4-678124B6953F}" presName="rect3" presStyleLbl="alignAcc1" presStyleIdx="2" presStyleCnt="3" custLinFactNeighborX="-10599"/>
      <dgm:spPr/>
      <dgm:t>
        <a:bodyPr/>
        <a:lstStyle/>
        <a:p>
          <a:endParaRPr lang="en-US"/>
        </a:p>
      </dgm:t>
    </dgm:pt>
    <dgm:pt modelId="{02C289E1-139C-4248-9CEE-8C3EEBA26257}" type="pres">
      <dgm:prSet presAssocID="{7A52390D-D7F9-46C7-8461-C34DA51F6E8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98BE5-2523-40E6-B086-CBC00BB51B89}" type="pres">
      <dgm:prSet presAssocID="{1C7644A3-BB9B-43A1-9DD3-02CDC14687D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19420-A023-40F5-9749-91927A5EAAF1}" type="pres">
      <dgm:prSet presAssocID="{6CEBD1FE-5294-4C94-9CB4-678124B6953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9DD971-01AB-4DB6-8004-1CB3B06AC46C}" type="presOf" srcId="{7A52390D-D7F9-46C7-8461-C34DA51F6E87}" destId="{02C289E1-139C-4248-9CEE-8C3EEBA26257}" srcOrd="1" destOrd="0" presId="urn:microsoft.com/office/officeart/2005/8/layout/target3"/>
    <dgm:cxn modelId="{277DA2DA-59E6-4F97-BC48-56257B7571C3}" srcId="{203E872C-CA19-4DD4-A5AE-C4F62EFA2C33}" destId="{6CEBD1FE-5294-4C94-9CB4-678124B6953F}" srcOrd="2" destOrd="0" parTransId="{78A3B317-02F0-4FA6-9DBF-6A55AC98107C}" sibTransId="{51023039-9187-49D2-875F-42A5C90907B3}"/>
    <dgm:cxn modelId="{7B3CA264-AE0D-4707-9122-E866B705680C}" type="presOf" srcId="{6CEBD1FE-5294-4C94-9CB4-678124B6953F}" destId="{CE319420-A023-40F5-9749-91927A5EAAF1}" srcOrd="1" destOrd="0" presId="urn:microsoft.com/office/officeart/2005/8/layout/target3"/>
    <dgm:cxn modelId="{CA13C1ED-67B2-440A-86A6-9F0825A9F6F3}" type="presOf" srcId="{6CEBD1FE-5294-4C94-9CB4-678124B6953F}" destId="{B57B51B5-DC51-4CED-AF65-738C2E0418D5}" srcOrd="0" destOrd="0" presId="urn:microsoft.com/office/officeart/2005/8/layout/target3"/>
    <dgm:cxn modelId="{7CE9DA69-DD31-47B7-B671-FDC6C2E13862}" type="presOf" srcId="{203E872C-CA19-4DD4-A5AE-C4F62EFA2C33}" destId="{154353DF-94DD-4567-ACC6-0534DB2CE5AA}" srcOrd="0" destOrd="0" presId="urn:microsoft.com/office/officeart/2005/8/layout/target3"/>
    <dgm:cxn modelId="{78724E3A-1146-46BF-B2DD-DE39199D2A3F}" type="presOf" srcId="{7A52390D-D7F9-46C7-8461-C34DA51F6E87}" destId="{3068198F-AFCD-4A19-B418-EA968219C8B9}" srcOrd="0" destOrd="0" presId="urn:microsoft.com/office/officeart/2005/8/layout/target3"/>
    <dgm:cxn modelId="{6D235066-4FFB-4C7C-9289-CD55E42F46CC}" type="presOf" srcId="{1C7644A3-BB9B-43A1-9DD3-02CDC14687D8}" destId="{50B27D0C-03F0-439E-930E-916F9817F6BF}" srcOrd="0" destOrd="0" presId="urn:microsoft.com/office/officeart/2005/8/layout/target3"/>
    <dgm:cxn modelId="{E5AD6936-1581-4CED-9A15-BC347ED15850}" type="presOf" srcId="{1C7644A3-BB9B-43A1-9DD3-02CDC14687D8}" destId="{E0098BE5-2523-40E6-B086-CBC00BB51B89}" srcOrd="1" destOrd="0" presId="urn:microsoft.com/office/officeart/2005/8/layout/target3"/>
    <dgm:cxn modelId="{26B48BD2-BB0B-4078-9E28-1CC7723A15C9}" srcId="{203E872C-CA19-4DD4-A5AE-C4F62EFA2C33}" destId="{7A52390D-D7F9-46C7-8461-C34DA51F6E87}" srcOrd="0" destOrd="0" parTransId="{0749F4B4-47F4-420F-95CC-AF5B57FDE8F3}" sibTransId="{B05B8EC6-506D-4D91-A7E2-DE4C4FD9FFEF}"/>
    <dgm:cxn modelId="{11C16958-C05A-48B5-8B2E-76CE93124335}" srcId="{203E872C-CA19-4DD4-A5AE-C4F62EFA2C33}" destId="{1C7644A3-BB9B-43A1-9DD3-02CDC14687D8}" srcOrd="1" destOrd="0" parTransId="{B26E7F9A-09FC-48F6-9BBE-E6D8A64172F1}" sibTransId="{36D6389A-33F4-4AA7-988B-7A3C51222293}"/>
    <dgm:cxn modelId="{2BCEB149-9F66-4823-B9D5-785E223AB5EC}" type="presParOf" srcId="{154353DF-94DD-4567-ACC6-0534DB2CE5AA}" destId="{5B0D9231-3327-4EB7-AF57-C410DCE34C48}" srcOrd="0" destOrd="0" presId="urn:microsoft.com/office/officeart/2005/8/layout/target3"/>
    <dgm:cxn modelId="{F0431F12-D20A-466F-8721-90F5569C5C92}" type="presParOf" srcId="{154353DF-94DD-4567-ACC6-0534DB2CE5AA}" destId="{F542EF86-64F0-4826-84E2-DA37BF9D155B}" srcOrd="1" destOrd="0" presId="urn:microsoft.com/office/officeart/2005/8/layout/target3"/>
    <dgm:cxn modelId="{5A12BA02-82B9-4799-A692-127931C5328B}" type="presParOf" srcId="{154353DF-94DD-4567-ACC6-0534DB2CE5AA}" destId="{3068198F-AFCD-4A19-B418-EA968219C8B9}" srcOrd="2" destOrd="0" presId="urn:microsoft.com/office/officeart/2005/8/layout/target3"/>
    <dgm:cxn modelId="{BE37A86A-3B40-4509-9194-42B9ED5CA664}" type="presParOf" srcId="{154353DF-94DD-4567-ACC6-0534DB2CE5AA}" destId="{53BEEAAF-84CD-45B9-8E92-1495F635C8D9}" srcOrd="3" destOrd="0" presId="urn:microsoft.com/office/officeart/2005/8/layout/target3"/>
    <dgm:cxn modelId="{FC50B0CB-A4C8-45C1-9750-B9711B7E2849}" type="presParOf" srcId="{154353DF-94DD-4567-ACC6-0534DB2CE5AA}" destId="{7E2E5C4F-6F85-477C-B088-E52A06F07E8B}" srcOrd="4" destOrd="0" presId="urn:microsoft.com/office/officeart/2005/8/layout/target3"/>
    <dgm:cxn modelId="{97748060-07FA-4B91-8376-5B48572ECF18}" type="presParOf" srcId="{154353DF-94DD-4567-ACC6-0534DB2CE5AA}" destId="{50B27D0C-03F0-439E-930E-916F9817F6BF}" srcOrd="5" destOrd="0" presId="urn:microsoft.com/office/officeart/2005/8/layout/target3"/>
    <dgm:cxn modelId="{BE1A1AD2-5B54-4CF0-9455-7D9BBD49A26D}" type="presParOf" srcId="{154353DF-94DD-4567-ACC6-0534DB2CE5AA}" destId="{1E54EE0A-41CF-46E3-BF68-8715B2DDBF44}" srcOrd="6" destOrd="0" presId="urn:microsoft.com/office/officeart/2005/8/layout/target3"/>
    <dgm:cxn modelId="{884C9F95-EDB5-463F-BB4D-697ECB6F2CF4}" type="presParOf" srcId="{154353DF-94DD-4567-ACC6-0534DB2CE5AA}" destId="{EDA68FF8-0231-401F-95A0-55CE00B18082}" srcOrd="7" destOrd="0" presId="urn:microsoft.com/office/officeart/2005/8/layout/target3"/>
    <dgm:cxn modelId="{6B15F8F7-9CFC-4C4F-800A-FB365343DFB5}" type="presParOf" srcId="{154353DF-94DD-4567-ACC6-0534DB2CE5AA}" destId="{B57B51B5-DC51-4CED-AF65-738C2E0418D5}" srcOrd="8" destOrd="0" presId="urn:microsoft.com/office/officeart/2005/8/layout/target3"/>
    <dgm:cxn modelId="{811F5767-AF6B-4A39-A0EA-E31D3ACEB732}" type="presParOf" srcId="{154353DF-94DD-4567-ACC6-0534DB2CE5AA}" destId="{02C289E1-139C-4248-9CEE-8C3EEBA26257}" srcOrd="9" destOrd="0" presId="urn:microsoft.com/office/officeart/2005/8/layout/target3"/>
    <dgm:cxn modelId="{53A9FEB1-C619-43BE-BF70-F59467362F9C}" type="presParOf" srcId="{154353DF-94DD-4567-ACC6-0534DB2CE5AA}" destId="{E0098BE5-2523-40E6-B086-CBC00BB51B89}" srcOrd="10" destOrd="0" presId="urn:microsoft.com/office/officeart/2005/8/layout/target3"/>
    <dgm:cxn modelId="{64A4C04F-2095-4765-964B-80514CCA2654}" type="presParOf" srcId="{154353DF-94DD-4567-ACC6-0534DB2CE5AA}" destId="{CE319420-A023-40F5-9749-91927A5EAAF1}" srcOrd="11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A8D16-A436-464E-AC03-FF791BEB1744}" type="doc">
      <dgm:prSet loTypeId="urn:microsoft.com/office/officeart/2005/8/layout/lProcess3" loCatId="process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2BE6500-0FCC-41C8-9FBC-63C05BD7D7FB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bn-IN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AFF28F6-AFFF-46A4-8D84-FB6B62603858}" type="par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246810E-BB12-4C44-800E-6F717111D356}" type="sib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4DA1679-73B2-480A-827F-509A9AFD62DA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8</a:t>
          </a:r>
          <a:r>
            <a:rPr lang="bn-BD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ম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FDBF6D67-E458-43CD-B6F7-3BDB0A3E048E}" type="par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A206BC8-6E95-40C8-9081-BB7050EEBBC4}" type="sib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D77E333-4B75-4F53-99EF-836C760D2725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bn-IN" sz="28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7CC9C67-43F4-4B02-9F00-F4E3598BAE05}" type="par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7278B117-D272-4DC4-8DAC-0E95BBAFEF82}" type="sib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4FC765B-2EB0-473D-A497-1E7C6F22937D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28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তথ্য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ও </a:t>
          </a:r>
          <a:r>
            <a:rPr lang="en-US" sz="28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প্রযুক্তি</a:t>
          </a:r>
          <a:endParaRPr lang="en-US" sz="28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3A94F4A-AF4B-4D10-B21F-C4C785857F6B}" type="par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05C2020-438C-4F45-A0A3-7009AB96109B}" type="sib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F973BE7-15D2-4217-A48C-415EB122A4A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r>
            <a:rPr lang="bn-BD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ও পাঠ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FBFC7EA-9E43-4AB7-974F-BFE4AB8B61D5}" type="par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58B3061-7497-4367-B37E-7C0C56B8F183}" type="sib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63DA2CD-DAB3-4569-A407-F2C1D1FE6616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২</a:t>
          </a:r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পাঠ: 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৯</a:t>
          </a:r>
          <a:endParaRPr lang="en-US" sz="28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CC70B715-B716-4911-BFFD-ABF5CDBF0F21}" type="par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41F54C3-BB6C-49E8-993E-30A936E897A8}" type="sib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E7CBF30-D46A-4FB2-B4B4-B132961369E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পৃষ্ঠা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5EEFA06-5D46-4773-AECF-FC7111F5A707}" type="par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06B2643B-0629-4D4E-AC8F-EA27B9D8FD7C}" type="sib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38289D3-1880-4825-A10A-9FDD3AE6311C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২১-২২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12F53892-807D-4BAB-BF4C-762BDB593D14}" type="par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78C3DA8-963A-4774-BA48-99CB5DA45804}" type="sib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F49A9862-D5B5-4E8B-9DD0-EDC0513F5C76}" type="pres">
      <dgm:prSet presAssocID="{1AAA8D16-A436-464E-AC03-FF791BEB174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EEAADB-C48C-4513-B85A-707BA92CA297}" type="pres">
      <dgm:prSet presAssocID="{F2BE6500-0FCC-41C8-9FBC-63C05BD7D7FB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B9B20C9-1542-4C91-9CF9-8ED47A99E3EB}" type="pres">
      <dgm:prSet presAssocID="{F2BE6500-0FCC-41C8-9FBC-63C05BD7D7FB}" presName="bigChev" presStyleLbl="node1" presStyleIdx="0" presStyleCnt="4" custScaleX="76398"/>
      <dgm:spPr/>
      <dgm:t>
        <a:bodyPr/>
        <a:lstStyle/>
        <a:p>
          <a:endParaRPr lang="en-US"/>
        </a:p>
      </dgm:t>
    </dgm:pt>
    <dgm:pt modelId="{B4DA9E5E-CB12-4F9E-9D77-953C1097A95C}" type="pres">
      <dgm:prSet presAssocID="{FDBF6D67-E458-43CD-B6F7-3BDB0A3E048E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26C7E6D-8A4A-441C-8D30-5C4E5AB2A7BB}" type="pres">
      <dgm:prSet presAssocID="{C4DA1679-73B2-480A-827F-509A9AFD62DA}" presName="node" presStyleLbl="alignAccFollowNode1" presStyleIdx="0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9260C-19EB-4948-98D6-F9C2AE8B04DC}" type="pres">
      <dgm:prSet presAssocID="{F2BE6500-0FCC-41C8-9FBC-63C05BD7D7FB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EF763D5B-F55A-4FD7-A63F-A8A3ECCFB922}" type="pres">
      <dgm:prSet presAssocID="{5D77E333-4B75-4F53-99EF-836C760D2725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BB57241-4463-4BB7-8B42-4FC5D0160346}" type="pres">
      <dgm:prSet presAssocID="{5D77E333-4B75-4F53-99EF-836C760D2725}" presName="bigChev" presStyleLbl="node1" presStyleIdx="1" presStyleCnt="4" custScaleX="76398"/>
      <dgm:spPr/>
      <dgm:t>
        <a:bodyPr/>
        <a:lstStyle/>
        <a:p>
          <a:endParaRPr lang="en-US"/>
        </a:p>
      </dgm:t>
    </dgm:pt>
    <dgm:pt modelId="{25737604-795D-43EC-A35D-42ED590C132B}" type="pres">
      <dgm:prSet presAssocID="{63A94F4A-AF4B-4D10-B21F-C4C785857F6B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1B70D99-8398-4580-8198-B1CEC269CCA7}" type="pres">
      <dgm:prSet presAssocID="{34FC765B-2EB0-473D-A497-1E7C6F22937D}" presName="node" presStyleLbl="alignAccFollowNode1" presStyleIdx="1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5028-030C-4058-AC95-7F6548ED473F}" type="pres">
      <dgm:prSet presAssocID="{5D77E333-4B75-4F53-99EF-836C760D2725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FCEA9616-A806-4AF3-A1DC-BAB56577FB68}" type="pres">
      <dgm:prSet presAssocID="{EF973BE7-15D2-4217-A48C-415EB122A4A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73F5BC04-4989-41F7-AE78-074518BD3557}" type="pres">
      <dgm:prSet presAssocID="{EF973BE7-15D2-4217-A48C-415EB122A4A1}" presName="bigChev" presStyleLbl="node1" presStyleIdx="2" presStyleCnt="4" custScaleX="76398"/>
      <dgm:spPr/>
      <dgm:t>
        <a:bodyPr/>
        <a:lstStyle/>
        <a:p>
          <a:endParaRPr lang="en-US"/>
        </a:p>
      </dgm:t>
    </dgm:pt>
    <dgm:pt modelId="{1CEC6009-3F7E-4F42-B691-53880DB87F22}" type="pres">
      <dgm:prSet presAssocID="{CC70B715-B716-4911-BFFD-ABF5CDBF0F21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DD6BD90-A2AC-4F3B-BD7D-F2969E00A758}" type="pres">
      <dgm:prSet presAssocID="{D63DA2CD-DAB3-4569-A407-F2C1D1FE6616}" presName="node" presStyleLbl="alignAccFollowNode1" presStyleIdx="2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4B76E-80CB-4932-998E-E6DF6B0E9904}" type="pres">
      <dgm:prSet presAssocID="{EF973BE7-15D2-4217-A48C-415EB122A4A1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3E7D6B1-D780-4525-B677-3882F5A775B1}" type="pres">
      <dgm:prSet presAssocID="{2E7CBF30-D46A-4FB2-B4B4-B132961369E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1B2B2817-A41C-406A-BD35-C657D0821092}" type="pres">
      <dgm:prSet presAssocID="{2E7CBF30-D46A-4FB2-B4B4-B132961369E1}" presName="bigChev" presStyleLbl="node1" presStyleIdx="3" presStyleCnt="4" custScaleX="76398"/>
      <dgm:spPr/>
      <dgm:t>
        <a:bodyPr/>
        <a:lstStyle/>
        <a:p>
          <a:endParaRPr lang="en-US"/>
        </a:p>
      </dgm:t>
    </dgm:pt>
    <dgm:pt modelId="{8C9C5EFD-C3F3-46D7-9B50-472092AFC632}" type="pres">
      <dgm:prSet presAssocID="{12F53892-807D-4BAB-BF4C-762BDB593D14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ED2D4FC-64C9-497D-ADCF-5765BC8D748D}" type="pres">
      <dgm:prSet presAssocID="{E38289D3-1880-4825-A10A-9FDD3AE6311C}" presName="node" presStyleLbl="alignAccFollowNode1" presStyleIdx="3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BA8BE-A617-42B7-BDF3-B95024202AB0}" srcId="{2E7CBF30-D46A-4FB2-B4B4-B132961369E1}" destId="{E38289D3-1880-4825-A10A-9FDD3AE6311C}" srcOrd="0" destOrd="0" parTransId="{12F53892-807D-4BAB-BF4C-762BDB593D14}" sibTransId="{E78C3DA8-963A-4774-BA48-99CB5DA45804}"/>
    <dgm:cxn modelId="{9172D893-03E2-4DB1-A7BC-DC249E269DA1}" srcId="{1AAA8D16-A436-464E-AC03-FF791BEB1744}" destId="{2E7CBF30-D46A-4FB2-B4B4-B132961369E1}" srcOrd="3" destOrd="0" parTransId="{05EEFA06-5D46-4773-AECF-FC7111F5A707}" sibTransId="{06B2643B-0629-4D4E-AC8F-EA27B9D8FD7C}"/>
    <dgm:cxn modelId="{ADCF0EC6-EBE2-4C4A-B1D8-61C7ECB3AA86}" srcId="{F2BE6500-0FCC-41C8-9FBC-63C05BD7D7FB}" destId="{C4DA1679-73B2-480A-827F-509A9AFD62DA}" srcOrd="0" destOrd="0" parTransId="{FDBF6D67-E458-43CD-B6F7-3BDB0A3E048E}" sibTransId="{CA206BC8-6E95-40C8-9081-BB7050EEBBC4}"/>
    <dgm:cxn modelId="{0B208E4B-B9C5-47B9-AAA4-D7CACB685F1C}" type="presOf" srcId="{1AAA8D16-A436-464E-AC03-FF791BEB1744}" destId="{F49A9862-D5B5-4E8B-9DD0-EDC0513F5C76}" srcOrd="0" destOrd="0" presId="urn:microsoft.com/office/officeart/2005/8/layout/lProcess3"/>
    <dgm:cxn modelId="{3352BBC8-A3CC-48B7-A4D6-5D309EE2734F}" srcId="{EF973BE7-15D2-4217-A48C-415EB122A4A1}" destId="{D63DA2CD-DAB3-4569-A407-F2C1D1FE6616}" srcOrd="0" destOrd="0" parTransId="{CC70B715-B716-4911-BFFD-ABF5CDBF0F21}" sibTransId="{541F54C3-BB6C-49E8-993E-30A936E897A8}"/>
    <dgm:cxn modelId="{E861384F-D923-4516-8F01-4388FD92E5B6}" srcId="{1AAA8D16-A436-464E-AC03-FF791BEB1744}" destId="{5D77E333-4B75-4F53-99EF-836C760D2725}" srcOrd="1" destOrd="0" parTransId="{47CC9C67-43F4-4B02-9F00-F4E3598BAE05}" sibTransId="{7278B117-D272-4DC4-8DAC-0E95BBAFEF82}"/>
    <dgm:cxn modelId="{8A37C27A-DA33-4E49-A050-380C0D29A29F}" type="presOf" srcId="{D63DA2CD-DAB3-4569-A407-F2C1D1FE6616}" destId="{3DD6BD90-A2AC-4F3B-BD7D-F2969E00A758}" srcOrd="0" destOrd="0" presId="urn:microsoft.com/office/officeart/2005/8/layout/lProcess3"/>
    <dgm:cxn modelId="{E3614A57-F03A-40D5-B930-2530BD2CD5FA}" type="presOf" srcId="{2E7CBF30-D46A-4FB2-B4B4-B132961369E1}" destId="{1B2B2817-A41C-406A-BD35-C657D0821092}" srcOrd="0" destOrd="0" presId="urn:microsoft.com/office/officeart/2005/8/layout/lProcess3"/>
    <dgm:cxn modelId="{5B356C6B-B0C7-4A6B-A563-30BA9449CAB8}" type="presOf" srcId="{34FC765B-2EB0-473D-A497-1E7C6F22937D}" destId="{D1B70D99-8398-4580-8198-B1CEC269CCA7}" srcOrd="0" destOrd="0" presId="urn:microsoft.com/office/officeart/2005/8/layout/lProcess3"/>
    <dgm:cxn modelId="{F19E90BC-BF4C-49C4-A343-06742A22157C}" type="presOf" srcId="{5D77E333-4B75-4F53-99EF-836C760D2725}" destId="{3BB57241-4463-4BB7-8B42-4FC5D0160346}" srcOrd="0" destOrd="0" presId="urn:microsoft.com/office/officeart/2005/8/layout/lProcess3"/>
    <dgm:cxn modelId="{9194D5F7-316E-48CB-93F8-EBBCD0AB8374}" srcId="{5D77E333-4B75-4F53-99EF-836C760D2725}" destId="{34FC765B-2EB0-473D-A497-1E7C6F22937D}" srcOrd="0" destOrd="0" parTransId="{63A94F4A-AF4B-4D10-B21F-C4C785857F6B}" sibTransId="{D05C2020-438C-4F45-A0A3-7009AB96109B}"/>
    <dgm:cxn modelId="{30A79C64-106B-4C49-ACB7-B0633EF091EF}" type="presOf" srcId="{E38289D3-1880-4825-A10A-9FDD3AE6311C}" destId="{DED2D4FC-64C9-497D-ADCF-5765BC8D748D}" srcOrd="0" destOrd="0" presId="urn:microsoft.com/office/officeart/2005/8/layout/lProcess3"/>
    <dgm:cxn modelId="{4AC61C3C-5A8A-4B31-92D5-392FD04B7786}" type="presOf" srcId="{EF973BE7-15D2-4217-A48C-415EB122A4A1}" destId="{73F5BC04-4989-41F7-AE78-074518BD3557}" srcOrd="0" destOrd="0" presId="urn:microsoft.com/office/officeart/2005/8/layout/lProcess3"/>
    <dgm:cxn modelId="{5E6B42C1-2098-4850-941E-268D1B6F0F3B}" type="presOf" srcId="{F2BE6500-0FCC-41C8-9FBC-63C05BD7D7FB}" destId="{CB9B20C9-1542-4C91-9CF9-8ED47A99E3EB}" srcOrd="0" destOrd="0" presId="urn:microsoft.com/office/officeart/2005/8/layout/lProcess3"/>
    <dgm:cxn modelId="{28EFF3BE-9081-47BC-8CC9-66577AD5FF1F}" type="presOf" srcId="{C4DA1679-73B2-480A-827F-509A9AFD62DA}" destId="{326C7E6D-8A4A-441C-8D30-5C4E5AB2A7BB}" srcOrd="0" destOrd="0" presId="urn:microsoft.com/office/officeart/2005/8/layout/lProcess3"/>
    <dgm:cxn modelId="{D5DF7BC5-91E8-4FA8-BBFA-CE0F97F5C1A0}" srcId="{1AAA8D16-A436-464E-AC03-FF791BEB1744}" destId="{EF973BE7-15D2-4217-A48C-415EB122A4A1}" srcOrd="2" destOrd="0" parTransId="{9FBFC7EA-9E43-4AB7-974F-BFE4AB8B61D5}" sibTransId="{358B3061-7497-4367-B37E-7C0C56B8F183}"/>
    <dgm:cxn modelId="{4018C29E-5B84-44B2-A4E0-B495B287FD2F}" srcId="{1AAA8D16-A436-464E-AC03-FF791BEB1744}" destId="{F2BE6500-0FCC-41C8-9FBC-63C05BD7D7FB}" srcOrd="0" destOrd="0" parTransId="{5AFF28F6-AFFF-46A4-8D84-FB6B62603858}" sibTransId="{2246810E-BB12-4C44-800E-6F717111D356}"/>
    <dgm:cxn modelId="{48B40777-3EFB-43EC-9C3B-ECEC1FCA57CD}" type="presParOf" srcId="{F49A9862-D5B5-4E8B-9DD0-EDC0513F5C76}" destId="{D2EEAADB-C48C-4513-B85A-707BA92CA297}" srcOrd="0" destOrd="0" presId="urn:microsoft.com/office/officeart/2005/8/layout/lProcess3"/>
    <dgm:cxn modelId="{506FFCB2-5047-4B0E-9473-13AF5B9B0975}" type="presParOf" srcId="{D2EEAADB-C48C-4513-B85A-707BA92CA297}" destId="{CB9B20C9-1542-4C91-9CF9-8ED47A99E3EB}" srcOrd="0" destOrd="0" presId="urn:microsoft.com/office/officeart/2005/8/layout/lProcess3"/>
    <dgm:cxn modelId="{BEDE2780-C604-4F12-AEE3-55E7BB208958}" type="presParOf" srcId="{D2EEAADB-C48C-4513-B85A-707BA92CA297}" destId="{B4DA9E5E-CB12-4F9E-9D77-953C1097A95C}" srcOrd="1" destOrd="0" presId="urn:microsoft.com/office/officeart/2005/8/layout/lProcess3"/>
    <dgm:cxn modelId="{3076F244-9D53-40CD-BC01-A5C74DFDDADB}" type="presParOf" srcId="{D2EEAADB-C48C-4513-B85A-707BA92CA297}" destId="{326C7E6D-8A4A-441C-8D30-5C4E5AB2A7BB}" srcOrd="2" destOrd="0" presId="urn:microsoft.com/office/officeart/2005/8/layout/lProcess3"/>
    <dgm:cxn modelId="{61DE218E-EEA7-4884-82E0-07DB577FA7E5}" type="presParOf" srcId="{F49A9862-D5B5-4E8B-9DD0-EDC0513F5C76}" destId="{F759260C-19EB-4948-98D6-F9C2AE8B04DC}" srcOrd="1" destOrd="0" presId="urn:microsoft.com/office/officeart/2005/8/layout/lProcess3"/>
    <dgm:cxn modelId="{E246E3F4-0DA5-4860-AE0E-84B6920867B4}" type="presParOf" srcId="{F49A9862-D5B5-4E8B-9DD0-EDC0513F5C76}" destId="{EF763D5B-F55A-4FD7-A63F-A8A3ECCFB922}" srcOrd="2" destOrd="0" presId="urn:microsoft.com/office/officeart/2005/8/layout/lProcess3"/>
    <dgm:cxn modelId="{E0FBC3F9-7F6B-44FA-A6DB-7134A79C23A3}" type="presParOf" srcId="{EF763D5B-F55A-4FD7-A63F-A8A3ECCFB922}" destId="{3BB57241-4463-4BB7-8B42-4FC5D0160346}" srcOrd="0" destOrd="0" presId="urn:microsoft.com/office/officeart/2005/8/layout/lProcess3"/>
    <dgm:cxn modelId="{102058B4-5105-415F-B45E-95CCDE4AEF80}" type="presParOf" srcId="{EF763D5B-F55A-4FD7-A63F-A8A3ECCFB922}" destId="{25737604-795D-43EC-A35D-42ED590C132B}" srcOrd="1" destOrd="0" presId="urn:microsoft.com/office/officeart/2005/8/layout/lProcess3"/>
    <dgm:cxn modelId="{96D988B6-D5AF-48EF-8D12-8EAC04888DFB}" type="presParOf" srcId="{EF763D5B-F55A-4FD7-A63F-A8A3ECCFB922}" destId="{D1B70D99-8398-4580-8198-B1CEC269CCA7}" srcOrd="2" destOrd="0" presId="urn:microsoft.com/office/officeart/2005/8/layout/lProcess3"/>
    <dgm:cxn modelId="{12610C58-0878-40F3-AA95-6A513EEDF51C}" type="presParOf" srcId="{F49A9862-D5B5-4E8B-9DD0-EDC0513F5C76}" destId="{94FE5028-030C-4058-AC95-7F6548ED473F}" srcOrd="3" destOrd="0" presId="urn:microsoft.com/office/officeart/2005/8/layout/lProcess3"/>
    <dgm:cxn modelId="{E7A680D0-BFB0-4D9C-B344-F9C6DD65F922}" type="presParOf" srcId="{F49A9862-D5B5-4E8B-9DD0-EDC0513F5C76}" destId="{FCEA9616-A806-4AF3-A1DC-BAB56577FB68}" srcOrd="4" destOrd="0" presId="urn:microsoft.com/office/officeart/2005/8/layout/lProcess3"/>
    <dgm:cxn modelId="{58B7B05B-2C25-407C-B2E9-04A6449D4D7B}" type="presParOf" srcId="{FCEA9616-A806-4AF3-A1DC-BAB56577FB68}" destId="{73F5BC04-4989-41F7-AE78-074518BD3557}" srcOrd="0" destOrd="0" presId="urn:microsoft.com/office/officeart/2005/8/layout/lProcess3"/>
    <dgm:cxn modelId="{71C86B88-9C0F-4817-80E4-24BDB3006DF1}" type="presParOf" srcId="{FCEA9616-A806-4AF3-A1DC-BAB56577FB68}" destId="{1CEC6009-3F7E-4F42-B691-53880DB87F22}" srcOrd="1" destOrd="0" presId="urn:microsoft.com/office/officeart/2005/8/layout/lProcess3"/>
    <dgm:cxn modelId="{C8CC85B2-DDA6-44F6-AA46-4CA207EB0F46}" type="presParOf" srcId="{FCEA9616-A806-4AF3-A1DC-BAB56577FB68}" destId="{3DD6BD90-A2AC-4F3B-BD7D-F2969E00A758}" srcOrd="2" destOrd="0" presId="urn:microsoft.com/office/officeart/2005/8/layout/lProcess3"/>
    <dgm:cxn modelId="{29DF9D86-3AF2-4F59-B931-9E1E34A7C025}" type="presParOf" srcId="{F49A9862-D5B5-4E8B-9DD0-EDC0513F5C76}" destId="{9EA4B76E-80CB-4932-998E-E6DF6B0E9904}" srcOrd="5" destOrd="0" presId="urn:microsoft.com/office/officeart/2005/8/layout/lProcess3"/>
    <dgm:cxn modelId="{F0F7C7AA-883C-4F8F-BB5E-32E779554DF0}" type="presParOf" srcId="{F49A9862-D5B5-4E8B-9DD0-EDC0513F5C76}" destId="{C3E7D6B1-D780-4525-B677-3882F5A775B1}" srcOrd="6" destOrd="0" presId="urn:microsoft.com/office/officeart/2005/8/layout/lProcess3"/>
    <dgm:cxn modelId="{B6A66D9A-E367-418A-884A-5222FE83E0A9}" type="presParOf" srcId="{C3E7D6B1-D780-4525-B677-3882F5A775B1}" destId="{1B2B2817-A41C-406A-BD35-C657D0821092}" srcOrd="0" destOrd="0" presId="urn:microsoft.com/office/officeart/2005/8/layout/lProcess3"/>
    <dgm:cxn modelId="{82C464FE-194C-4023-8B3F-4890605AC9FA}" type="presParOf" srcId="{C3E7D6B1-D780-4525-B677-3882F5A775B1}" destId="{8C9C5EFD-C3F3-46D7-9B50-472092AFC632}" srcOrd="1" destOrd="0" presId="urn:microsoft.com/office/officeart/2005/8/layout/lProcess3"/>
    <dgm:cxn modelId="{14954B8E-76DE-4AB6-A09D-93709C132D48}" type="presParOf" srcId="{C3E7D6B1-D780-4525-B677-3882F5A775B1}" destId="{DED2D4FC-64C9-497D-ADCF-5765BC8D74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>
          <a:off x="76203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 w="57150" cap="flat" cmpd="sng" algn="ctr">
          <a:solidFill>
            <a:schemeClr val="accent4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660B7-E931-4D2D-869E-C294046FF6B9}">
      <dsp:nvSpPr>
        <dsp:cNvPr id="0" name=""/>
        <dsp:cNvSpPr/>
      </dsp:nvSpPr>
      <dsp:spPr>
        <a:xfrm>
          <a:off x="571499" y="0"/>
          <a:ext cx="5753100" cy="1142999"/>
        </a:xfrm>
        <a:prstGeom prst="rect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1499" y="0"/>
        <a:ext cx="5753100" cy="1142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D9231-3327-4EB7-AF57-C410DCE34C48}">
      <dsp:nvSpPr>
        <dsp:cNvPr id="0" name=""/>
        <dsp:cNvSpPr/>
      </dsp:nvSpPr>
      <dsp:spPr>
        <a:xfrm>
          <a:off x="167640" y="701050"/>
          <a:ext cx="2499358" cy="24993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68198F-AFCD-4A19-B418-EA968219C8B9}">
      <dsp:nvSpPr>
        <dsp:cNvPr id="0" name=""/>
        <dsp:cNvSpPr/>
      </dsp:nvSpPr>
      <dsp:spPr>
        <a:xfrm>
          <a:off x="1066802" y="601979"/>
          <a:ext cx="3307079" cy="2834640"/>
        </a:xfrm>
        <a:prstGeom prst="rect">
          <a:avLst/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50" dirty="0" err="1" smtClean="0">
              <a:ln w="11430"/>
              <a:effectLst/>
            </a:rPr>
            <a:t>দিপ্তী</a:t>
          </a:r>
          <a:r>
            <a:rPr lang="en-US" sz="3200" b="1" kern="1200" cap="none" spc="50" dirty="0" smtClean="0">
              <a:ln w="11430"/>
              <a:effectLst/>
            </a:rPr>
            <a:t> </a:t>
          </a:r>
          <a:r>
            <a:rPr lang="en-US" sz="3200" b="1" kern="1200" cap="none" spc="50" dirty="0" err="1" smtClean="0">
              <a:ln w="11430"/>
              <a:effectLst/>
            </a:rPr>
            <a:t>দাশ</a:t>
          </a:r>
          <a:endParaRPr lang="en-US" sz="3200" b="1" kern="1200" cap="none" spc="50" dirty="0">
            <a:ln w="11430"/>
            <a:effectLst/>
          </a:endParaRPr>
        </a:p>
      </dsp:txBody>
      <dsp:txXfrm>
        <a:off x="1066802" y="601979"/>
        <a:ext cx="3307079" cy="850393"/>
      </dsp:txXfrm>
    </dsp:sp>
    <dsp:sp modelId="{7E2E5C4F-6F85-477C-B088-E52A06F07E8B}">
      <dsp:nvSpPr>
        <dsp:cNvPr id="0" name=""/>
        <dsp:cNvSpPr/>
      </dsp:nvSpPr>
      <dsp:spPr>
        <a:xfrm>
          <a:off x="624836" y="1495801"/>
          <a:ext cx="1583972" cy="1624581"/>
        </a:xfrm>
        <a:prstGeom prst="pie">
          <a:avLst>
            <a:gd name="adj1" fmla="val 5400000"/>
            <a:gd name="adj2" fmla="val 16200000"/>
          </a:avLst>
        </a:prstGeom>
        <a:solidFill>
          <a:srgbClr val="FF0066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B27D0C-03F0-439E-930E-916F9817F6BF}">
      <dsp:nvSpPr>
        <dsp:cNvPr id="0" name=""/>
        <dsp:cNvSpPr/>
      </dsp:nvSpPr>
      <dsp:spPr>
        <a:xfrm>
          <a:off x="1066802" y="1452373"/>
          <a:ext cx="3307079" cy="1842514"/>
        </a:xfrm>
        <a:prstGeom prst="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 err="1" smtClean="0">
              <a:ln w="11430"/>
              <a:effectLst/>
            </a:rPr>
            <a:t>সহকারী</a:t>
          </a:r>
          <a:r>
            <a:rPr lang="en-US" sz="2000" b="1" kern="1200" cap="none" spc="50" dirty="0" smtClean="0">
              <a:ln w="11430"/>
              <a:effectLst/>
            </a:rPr>
            <a:t> </a:t>
          </a:r>
          <a:r>
            <a:rPr lang="en-US" sz="2000" b="1" kern="1200" cap="none" spc="50" dirty="0" err="1" smtClean="0">
              <a:ln w="11430"/>
              <a:effectLst/>
            </a:rPr>
            <a:t>শিক্ষক</a:t>
          </a:r>
          <a:r>
            <a:rPr lang="en-US" sz="2000" b="1" kern="1200" cap="none" spc="50" dirty="0" smtClean="0">
              <a:ln w="11430"/>
              <a:effectLst/>
            </a:rPr>
            <a:t> (</a:t>
          </a:r>
          <a:r>
            <a:rPr lang="en-US" sz="2800" b="0" kern="1200" dirty="0" err="1" smtClean="0">
              <a:effectLst/>
              <a:latin typeface="NikoshBAN" pitchFamily="2" charset="0"/>
              <a:cs typeface="NikoshBAN" pitchFamily="2" charset="0"/>
            </a:rPr>
            <a:t>আইসিটি</a:t>
          </a:r>
          <a:r>
            <a:rPr lang="en-US" sz="2800" b="0" kern="1200" dirty="0" smtClean="0">
              <a:effectLst/>
              <a:latin typeface="NikoshBAN" pitchFamily="2" charset="0"/>
              <a:cs typeface="NikoshBAN" pitchFamily="2" charset="0"/>
            </a:rPr>
            <a:t>)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066802" y="1452373"/>
        <a:ext cx="3307079" cy="850391"/>
      </dsp:txXfrm>
    </dsp:sp>
    <dsp:sp modelId="{EDA68FF8-0231-401F-95A0-55CE00B18082}">
      <dsp:nvSpPr>
        <dsp:cNvPr id="0" name=""/>
        <dsp:cNvSpPr/>
      </dsp:nvSpPr>
      <dsp:spPr>
        <a:xfrm>
          <a:off x="1082036" y="2364328"/>
          <a:ext cx="674827" cy="7498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7B51B5-DC51-4CED-AF65-738C2E0418D5}">
      <dsp:nvSpPr>
        <dsp:cNvPr id="0" name=""/>
        <dsp:cNvSpPr/>
      </dsp:nvSpPr>
      <dsp:spPr>
        <a:xfrm>
          <a:off x="1066802" y="2302764"/>
          <a:ext cx="3307079" cy="850391"/>
        </a:xfrm>
        <a:prstGeom prst="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effectLst/>
              <a:latin typeface="NikoshBAN" pitchFamily="2" charset="0"/>
              <a:cs typeface="NikoshBAN" pitchFamily="2" charset="0"/>
            </a:rPr>
            <a:t>ছালেহ্</a:t>
          </a:r>
          <a:r>
            <a:rPr lang="en-US" sz="18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1800" b="0" kern="1200" dirty="0" err="1" smtClean="0">
              <a:effectLst/>
              <a:latin typeface="NikoshBAN" pitchFamily="2" charset="0"/>
              <a:cs typeface="NikoshBAN" pitchFamily="2" charset="0"/>
            </a:rPr>
            <a:t>জহুর</a:t>
          </a:r>
          <a:r>
            <a:rPr lang="en-US" sz="18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1800" b="0" kern="1200" dirty="0" err="1" smtClean="0">
              <a:effectLst/>
              <a:latin typeface="NikoshBAN" pitchFamily="2" charset="0"/>
              <a:cs typeface="NikoshBAN" pitchFamily="2" charset="0"/>
            </a:rPr>
            <a:t>সিটি</a:t>
          </a:r>
          <a:r>
            <a:rPr lang="en-US" sz="18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1800" b="0" kern="1200" dirty="0" err="1" smtClean="0">
              <a:effectLst/>
              <a:latin typeface="NikoshBAN" pitchFamily="2" charset="0"/>
              <a:cs typeface="NikoshBAN" pitchFamily="2" charset="0"/>
            </a:rPr>
            <a:t>কর্পোরেশন</a:t>
          </a:r>
          <a:r>
            <a:rPr lang="en-US" sz="18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1800" b="0" kern="1200" dirty="0" err="1" smtClean="0">
              <a:effectLst/>
              <a:latin typeface="NikoshBAN" pitchFamily="2" charset="0"/>
              <a:cs typeface="NikoshBAN" pitchFamily="2" charset="0"/>
            </a:rPr>
            <a:t>উচ্চ</a:t>
          </a:r>
          <a:r>
            <a:rPr lang="en-US" sz="18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1800" b="0" kern="1200" dirty="0" err="1" smtClean="0">
              <a:effectLst/>
              <a:latin typeface="NikoshBAN" pitchFamily="2" charset="0"/>
              <a:cs typeface="NikoshBAN" pitchFamily="2" charset="0"/>
            </a:rPr>
            <a:t>বিদ্যালয়</a:t>
          </a:r>
          <a:r>
            <a:rPr lang="en-US" sz="1800" b="0" kern="1200" dirty="0" smtClean="0">
              <a:effectLst/>
              <a:latin typeface="NikoshBAN" pitchFamily="2" charset="0"/>
              <a:cs typeface="NikoshBAN" pitchFamily="2" charset="0"/>
            </a:rPr>
            <a:t>, </a:t>
          </a:r>
          <a:r>
            <a:rPr lang="en-US" sz="1800" b="0" kern="1200" dirty="0" err="1" smtClean="0">
              <a:effectLst/>
              <a:latin typeface="NikoshBAN" pitchFamily="2" charset="0"/>
              <a:cs typeface="NikoshBAN" pitchFamily="2" charset="0"/>
            </a:rPr>
            <a:t>জামালখান</a:t>
          </a:r>
          <a:r>
            <a:rPr lang="en-US" sz="1800" b="0" kern="1200" dirty="0" smtClean="0">
              <a:effectLst/>
              <a:latin typeface="NikoshBAN" pitchFamily="2" charset="0"/>
              <a:cs typeface="NikoshBAN" pitchFamily="2" charset="0"/>
            </a:rPr>
            <a:t>, </a:t>
          </a:r>
          <a:r>
            <a:rPr lang="en-US" sz="1800" b="0" kern="1200" dirty="0" err="1" smtClean="0">
              <a:effectLst/>
              <a:latin typeface="NikoshBAN" pitchFamily="2" charset="0"/>
              <a:cs typeface="NikoshBAN" pitchFamily="2" charset="0"/>
            </a:rPr>
            <a:t>কোতোয়ালী</a:t>
          </a:r>
          <a:r>
            <a:rPr lang="en-US" sz="1800" b="0" kern="1200" dirty="0" smtClean="0">
              <a:effectLst/>
              <a:latin typeface="NikoshBAN" pitchFamily="2" charset="0"/>
              <a:cs typeface="NikoshBAN" pitchFamily="2" charset="0"/>
            </a:rPr>
            <a:t>, </a:t>
          </a:r>
          <a:r>
            <a:rPr lang="en-US" sz="1800" b="0" kern="1200" dirty="0" err="1" smtClean="0">
              <a:effectLst/>
              <a:latin typeface="NikoshBAN" pitchFamily="2" charset="0"/>
              <a:cs typeface="NikoshBAN" pitchFamily="2" charset="0"/>
            </a:rPr>
            <a:t>চট্টগ্রাম</a:t>
          </a:r>
          <a:r>
            <a:rPr lang="en-US" sz="1800" b="0" kern="1200" dirty="0" smtClean="0">
              <a:effectLst/>
              <a:latin typeface="NikoshBAN" pitchFamily="2" charset="0"/>
              <a:cs typeface="NikoshBAN" pitchFamily="2" charset="0"/>
            </a:rPr>
            <a:t>।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effectLst/>
              <a:latin typeface="NikoshBAN" pitchFamily="2" charset="0"/>
              <a:cs typeface="NikoshBAN" pitchFamily="2" charset="0"/>
            </a:rPr>
            <a:t>ইমেল</a:t>
          </a:r>
          <a:r>
            <a:rPr lang="en-US" sz="1800" b="0" kern="1200" dirty="0" smtClean="0">
              <a:effectLst/>
              <a:latin typeface="NikoshBAN" pitchFamily="2" charset="0"/>
              <a:cs typeface="NikoshBAN" pitchFamily="2" charset="0"/>
            </a:rPr>
            <a:t> –diptid665@gmail.com</a:t>
          </a:r>
          <a:endParaRPr lang="en-US" sz="1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066802" y="2302764"/>
        <a:ext cx="3307079" cy="850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B20C9-1542-4C91-9CF9-8ED47A99E3EB}">
      <dsp:nvSpPr>
        <dsp:cNvPr id="0" name=""/>
        <dsp:cNvSpPr/>
      </dsp:nvSpPr>
      <dsp:spPr>
        <a:xfrm>
          <a:off x="265930" y="73166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73166"/>
        <a:ext cx="774638" cy="851296"/>
      </dsp:txXfrm>
    </dsp:sp>
    <dsp:sp modelId="{326C7E6D-8A4A-441C-8D30-5C4E5AB2A7BB}">
      <dsp:nvSpPr>
        <dsp:cNvPr id="0" name=""/>
        <dsp:cNvSpPr/>
      </dsp:nvSpPr>
      <dsp:spPr>
        <a:xfrm>
          <a:off x="1485553" y="777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8</a:t>
          </a:r>
          <a:r>
            <a:rPr lang="bn-BD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ম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777"/>
        <a:ext cx="2075802" cy="996074"/>
      </dsp:txXfrm>
    </dsp:sp>
    <dsp:sp modelId="{3BB57241-4463-4BB7-8B42-4FC5D0160346}">
      <dsp:nvSpPr>
        <dsp:cNvPr id="0" name=""/>
        <dsp:cNvSpPr/>
      </dsp:nvSpPr>
      <dsp:spPr>
        <a:xfrm>
          <a:off x="265930" y="1188423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IN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1188423"/>
        <a:ext cx="774638" cy="851296"/>
      </dsp:txXfrm>
    </dsp:sp>
    <dsp:sp modelId="{D1B70D99-8398-4580-8198-B1CEC269CCA7}">
      <dsp:nvSpPr>
        <dsp:cNvPr id="0" name=""/>
        <dsp:cNvSpPr/>
      </dsp:nvSpPr>
      <dsp:spPr>
        <a:xfrm>
          <a:off x="1485553" y="1116034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তথ্য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ও </a:t>
          </a:r>
          <a:r>
            <a:rPr lang="en-US" sz="28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প্রযুক্তি</a:t>
          </a:r>
          <a:endParaRPr lang="en-US" sz="28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1116034"/>
        <a:ext cx="2075802" cy="996074"/>
      </dsp:txXfrm>
    </dsp:sp>
    <dsp:sp modelId="{73F5BC04-4989-41F7-AE78-074518BD3557}">
      <dsp:nvSpPr>
        <dsp:cNvPr id="0" name=""/>
        <dsp:cNvSpPr/>
      </dsp:nvSpPr>
      <dsp:spPr>
        <a:xfrm>
          <a:off x="265930" y="2303679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BD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ও পাঠ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2303679"/>
        <a:ext cx="774638" cy="851296"/>
      </dsp:txXfrm>
    </dsp:sp>
    <dsp:sp modelId="{3DD6BD90-A2AC-4F3B-BD7D-F2969E00A758}">
      <dsp:nvSpPr>
        <dsp:cNvPr id="0" name=""/>
        <dsp:cNvSpPr/>
      </dsp:nvSpPr>
      <dsp:spPr>
        <a:xfrm>
          <a:off x="1485553" y="2231290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২</a:t>
          </a: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পাঠ: 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৯</a:t>
          </a:r>
          <a:endParaRPr lang="en-US" sz="28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2231290"/>
        <a:ext cx="2075802" cy="996074"/>
      </dsp:txXfrm>
    </dsp:sp>
    <dsp:sp modelId="{1B2B2817-A41C-406A-BD35-C657D0821092}">
      <dsp:nvSpPr>
        <dsp:cNvPr id="0" name=""/>
        <dsp:cNvSpPr/>
      </dsp:nvSpPr>
      <dsp:spPr>
        <a:xfrm>
          <a:off x="265930" y="3418936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পৃষ্ঠা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3418936"/>
        <a:ext cx="774638" cy="851296"/>
      </dsp:txXfrm>
    </dsp:sp>
    <dsp:sp modelId="{DED2D4FC-64C9-497D-ADCF-5765BC8D748D}">
      <dsp:nvSpPr>
        <dsp:cNvPr id="0" name=""/>
        <dsp:cNvSpPr/>
      </dsp:nvSpPr>
      <dsp:spPr>
        <a:xfrm>
          <a:off x="1485553" y="3346547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২১-২২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3346547"/>
        <a:ext cx="2075802" cy="996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F7879-F6CE-45D9-8E00-6BBAB498FEC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FD1FE-79D2-4766-A57D-CC74BE9CF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1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6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21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1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1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1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20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0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0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9CFD5B-3570-4153-8235-1457CBD04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9" grpId="0"/>
      <p:bldP spid="9220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2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248D-E451-4F13-83C6-AE5FE7E00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6838-08B5-4314-AF2F-9379A4381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054C6C-5491-494E-BBB9-9D3695182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38C7-69C1-4EDE-9419-8FC5D87DF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C82F3-A9C8-4983-8F1E-A6C0CA8089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B718-6C8E-448E-9B88-ABC6A3348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7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999A-1BE6-429E-AC0B-F2566AE3DC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7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81F2A-BF18-4C14-BAD1-A35CE4C552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43542" y="57150"/>
            <a:ext cx="9071430" cy="6735536"/>
          </a:xfrm>
          <a:prstGeom prst="rect">
            <a:avLst/>
          </a:prstGeom>
          <a:noFill/>
          <a:ln w="111125" cap="flat" cmpd="sng" algn="ctr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39000">
                  <a:srgbClr val="FEE7F2"/>
                </a:gs>
                <a:gs pos="50000">
                  <a:srgbClr val="F952A0"/>
                </a:gs>
                <a:gs pos="50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6168" y="174171"/>
            <a:ext cx="8866178" cy="6502400"/>
          </a:xfrm>
          <a:prstGeom prst="rect">
            <a:avLst/>
          </a:prstGeom>
          <a:noFill/>
          <a:ln w="38100" cap="flat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FDDC8-9408-4883-B3E7-19D610AD44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0AE14-7463-48DD-ACA7-DC91B92719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 userDrawn="1"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11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4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11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116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7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9117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117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B6106CE-1259-4F6A-BA6B-07E9DED414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11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5" grpId="0"/>
      <p:bldP spid="9117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.jp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287" y="664026"/>
            <a:ext cx="1052513" cy="5509200"/>
          </a:xfrm>
          <a:prstGeom prst="rect">
            <a:avLst/>
          </a:prstGeom>
          <a:solidFill>
            <a:srgbClr val="C62ED2"/>
          </a:solidFill>
          <a:effectLst>
            <a:softEdge rad="3175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ll Competition Content\Model Content BOBP_Six\Class Seven\2\Butterfly_Flower_Garden_M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3868"/>
            <a:ext cx="4724400" cy="58393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11750" b="8801"/>
          <a:stretch/>
        </p:blipFill>
        <p:spPr bwMode="auto">
          <a:xfrm>
            <a:off x="364506" y="1220825"/>
            <a:ext cx="7543800" cy="3886200"/>
          </a:xfrm>
          <a:prstGeom prst="rect">
            <a:avLst/>
          </a:prstGeom>
          <a:solidFill>
            <a:srgbClr val="CC99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884483" y="5562600"/>
            <a:ext cx="41148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হাফ</a:t>
            </a:r>
            <a:r>
              <a:rPr lang="en-US" sz="3200" dirty="0" smtClean="0"/>
              <a:t>, </a:t>
            </a:r>
            <a:r>
              <a:rPr lang="en-US" sz="3200" dirty="0" err="1" smtClean="0"/>
              <a:t>রাউটার</a:t>
            </a:r>
            <a:r>
              <a:rPr lang="en-US" sz="3200" dirty="0" smtClean="0"/>
              <a:t>, </a:t>
            </a:r>
            <a:r>
              <a:rPr lang="en-US" sz="3200" dirty="0" err="1" smtClean="0"/>
              <a:t>সুইচ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39967" y="347519"/>
            <a:ext cx="7203833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3600" dirty="0" err="1"/>
              <a:t>বিভিন্ন</a:t>
            </a:r>
            <a:r>
              <a:rPr lang="en-US" sz="3600" dirty="0"/>
              <a:t> </a:t>
            </a:r>
            <a:r>
              <a:rPr lang="en-US" sz="3600" dirty="0" err="1"/>
              <a:t>প্রকার</a:t>
            </a:r>
            <a:r>
              <a:rPr lang="en-US" sz="3600" dirty="0"/>
              <a:t> </a:t>
            </a:r>
            <a:r>
              <a:rPr lang="en-US" sz="3600" dirty="0" err="1"/>
              <a:t>টপোলজির</a:t>
            </a:r>
            <a:r>
              <a:rPr lang="en-US" sz="3600" dirty="0"/>
              <a:t> </a:t>
            </a:r>
            <a:r>
              <a:rPr lang="en-US" sz="3600" dirty="0" err="1"/>
              <a:t>ধারনাঃ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35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7" y="396142"/>
            <a:ext cx="3714750" cy="2375633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5334000" y="1386547"/>
            <a:ext cx="2438400" cy="36195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276225" y="198585"/>
            <a:ext cx="3533775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কার্যকারিতা</a:t>
            </a:r>
            <a:r>
              <a:rPr lang="en-US" sz="3600" dirty="0" err="1"/>
              <a:t>ঃ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76225" y="3124200"/>
            <a:ext cx="8324852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 algn="just">
              <a:buFont typeface="+mj-lt"/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ব্যাকবোন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তুলনামুলক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ব্যারেল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ট্রাফিক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বিঘ্নিত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2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89745" y="3285519"/>
            <a:ext cx="5148493" cy="22874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804902" y="3302605"/>
            <a:ext cx="0" cy="2934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95697" y="3308799"/>
            <a:ext cx="0" cy="2934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9" t="66656" r="16164"/>
          <a:stretch/>
        </p:blipFill>
        <p:spPr>
          <a:xfrm>
            <a:off x="1086870" y="3600833"/>
            <a:ext cx="3720329" cy="1112918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5730258" y="1869220"/>
            <a:ext cx="1146792" cy="1416299"/>
            <a:chOff x="8257764" y="1192853"/>
            <a:chExt cx="1284047" cy="16411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15" r="28640" b="67610"/>
            <a:stretch/>
          </p:blipFill>
          <p:spPr>
            <a:xfrm>
              <a:off x="8257764" y="1192853"/>
              <a:ext cx="1284047" cy="1252719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8899788" y="2396678"/>
              <a:ext cx="0" cy="43731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466561" y="1787512"/>
            <a:ext cx="1215683" cy="1463126"/>
            <a:chOff x="5422987" y="1143959"/>
            <a:chExt cx="1361183" cy="1695404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6103579" y="2402045"/>
              <a:ext cx="0" cy="43731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7" r="68448" b="67610"/>
            <a:stretch/>
          </p:blipFill>
          <p:spPr>
            <a:xfrm>
              <a:off x="5422987" y="1143959"/>
              <a:ext cx="1361183" cy="1252719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3461411" y="1836235"/>
            <a:ext cx="1215683" cy="1463126"/>
            <a:chOff x="5422987" y="1143959"/>
            <a:chExt cx="1361183" cy="1695404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6103579" y="2402045"/>
              <a:ext cx="0" cy="43731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7" r="68448" b="67610"/>
            <a:stretch/>
          </p:blipFill>
          <p:spPr>
            <a:xfrm>
              <a:off x="5422987" y="1143959"/>
              <a:ext cx="1361183" cy="1252719"/>
            </a:xfrm>
            <a:prstGeom prst="rect">
              <a:avLst/>
            </a:prstGeom>
          </p:spPr>
        </p:pic>
      </p:grpSp>
      <p:sp>
        <p:nvSpPr>
          <p:cNvPr id="5" name="32-Point Star 4"/>
          <p:cNvSpPr/>
          <p:nvPr/>
        </p:nvSpPr>
        <p:spPr>
          <a:xfrm>
            <a:off x="4838700" y="3733800"/>
            <a:ext cx="3467100" cy="2743200"/>
          </a:xfrm>
          <a:prstGeom prst="star32">
            <a:avLst>
              <a:gd name="adj" fmla="val 35991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988739" y="5154081"/>
            <a:ext cx="1387010" cy="1114424"/>
          </a:xfrm>
          <a:prstGeom prst="smileyFac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9252" y="1083856"/>
            <a:ext cx="4879087" cy="584775"/>
          </a:xfrm>
          <a:prstGeom prst="rect">
            <a:avLst/>
          </a:prstGeom>
          <a:solidFill>
            <a:srgbClr val="EB158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Line Callout 3 8"/>
          <p:cNvSpPr/>
          <p:nvPr/>
        </p:nvSpPr>
        <p:spPr>
          <a:xfrm>
            <a:off x="1828800" y="1226719"/>
            <a:ext cx="2116628" cy="530915"/>
          </a:xfrm>
          <a:prstGeom prst="borderCallout3">
            <a:avLst>
              <a:gd name="adj1" fmla="val 20363"/>
              <a:gd name="adj2" fmla="val -2083"/>
              <a:gd name="adj3" fmla="val 18750"/>
              <a:gd name="adj4" fmla="val -16667"/>
              <a:gd name="adj5" fmla="val 100000"/>
              <a:gd name="adj6" fmla="val -16667"/>
              <a:gd name="adj7" fmla="val 158125"/>
              <a:gd name="adj8" fmla="val 87501"/>
            </a:avLst>
          </a:prstGeom>
          <a:solidFill>
            <a:srgbClr val="FFFF00"/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Curved Down Ribbon 18"/>
          <p:cNvSpPr/>
          <p:nvPr/>
        </p:nvSpPr>
        <p:spPr>
          <a:xfrm>
            <a:off x="480849" y="273020"/>
            <a:ext cx="7824951" cy="609599"/>
          </a:xfrm>
          <a:prstGeom prst="ellipseRibbon">
            <a:avLst>
              <a:gd name="adj1" fmla="val 0"/>
              <a:gd name="adj2" fmla="val 75000"/>
              <a:gd name="adj3" fmla="val 12500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5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05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405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8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6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6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17668" y="3637271"/>
            <a:ext cx="5857109" cy="28245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03729" y="3658371"/>
            <a:ext cx="0" cy="3623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23582" y="3666020"/>
            <a:ext cx="0" cy="3623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9" t="66656" r="16164"/>
          <a:stretch/>
        </p:blipFill>
        <p:spPr>
          <a:xfrm>
            <a:off x="1086869" y="4026625"/>
            <a:ext cx="4232379" cy="1374248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369354" y="1888404"/>
            <a:ext cx="1304632" cy="1748867"/>
            <a:chOff x="8257764" y="1192853"/>
            <a:chExt cx="1284047" cy="16411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15" r="28640" b="67610"/>
            <a:stretch/>
          </p:blipFill>
          <p:spPr>
            <a:xfrm>
              <a:off x="8257764" y="1192853"/>
              <a:ext cx="1284047" cy="1252719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8899788" y="2396678"/>
              <a:ext cx="0" cy="43731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518819" y="1787512"/>
            <a:ext cx="1383004" cy="1806689"/>
            <a:chOff x="5422987" y="1143959"/>
            <a:chExt cx="1361183" cy="1695404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6103579" y="2402045"/>
              <a:ext cx="0" cy="43731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7" r="68448" b="67610"/>
            <a:stretch/>
          </p:blipFill>
          <p:spPr>
            <a:xfrm>
              <a:off x="5422987" y="1143959"/>
              <a:ext cx="1361183" cy="1252719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3788232" y="1847675"/>
            <a:ext cx="1383004" cy="1806689"/>
            <a:chOff x="5422987" y="1143959"/>
            <a:chExt cx="1361183" cy="1695404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6103579" y="2402045"/>
              <a:ext cx="0" cy="43731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7" r="68448" b="67610"/>
            <a:stretch/>
          </p:blipFill>
          <p:spPr>
            <a:xfrm>
              <a:off x="5422987" y="1143959"/>
              <a:ext cx="1361183" cy="1252719"/>
            </a:xfrm>
            <a:prstGeom prst="rect">
              <a:avLst/>
            </a:prstGeom>
          </p:spPr>
        </p:pic>
      </p:grpSp>
      <p:sp>
        <p:nvSpPr>
          <p:cNvPr id="2" name="Snip Diagonal Corner Rectangle 1"/>
          <p:cNvSpPr/>
          <p:nvPr/>
        </p:nvSpPr>
        <p:spPr>
          <a:xfrm>
            <a:off x="5542281" y="4310540"/>
            <a:ext cx="2700802" cy="1480659"/>
          </a:xfrm>
          <a:prstGeom prst="snip2DiagRect">
            <a:avLst/>
          </a:prstGeom>
          <a:solidFill>
            <a:srgbClr val="FF33CC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5257800" y="1888404"/>
            <a:ext cx="1005351" cy="930996"/>
          </a:xfrm>
          <a:prstGeom prst="smileyFace">
            <a:avLst/>
          </a:prstGeom>
          <a:solidFill>
            <a:srgbClr val="C62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dirty="0"/>
          </a:p>
        </p:txBody>
      </p:sp>
      <p:sp>
        <p:nvSpPr>
          <p:cNvPr id="6" name="Oval Callout 5"/>
          <p:cNvSpPr/>
          <p:nvPr/>
        </p:nvSpPr>
        <p:spPr>
          <a:xfrm>
            <a:off x="8001000" y="1524000"/>
            <a:ext cx="1000126" cy="1905000"/>
          </a:xfrm>
          <a:prstGeom prst="wedgeEllipseCallout">
            <a:avLst>
              <a:gd name="adj1" fmla="val -83383"/>
              <a:gd name="adj2" fmla="val 62500"/>
            </a:avLst>
          </a:prstGeom>
          <a:solidFill>
            <a:srgbClr val="EB1585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1076" y="653910"/>
            <a:ext cx="7136890" cy="52322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2" idx="3"/>
          </p:cNvCxnSpPr>
          <p:nvPr/>
        </p:nvCxnSpPr>
        <p:spPr>
          <a:xfrm rot="16200000" flipV="1">
            <a:off x="6028700" y="3446557"/>
            <a:ext cx="978912" cy="7490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264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7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32" fill="hold" grpId="0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453" y="1858719"/>
            <a:ext cx="7529848" cy="3046988"/>
          </a:xfrm>
          <a:prstGeom prst="rect">
            <a:avLst/>
          </a:prstGeom>
          <a:solidFill>
            <a:srgbClr val="C62ED2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marL="557213" indent="-557213" algn="just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57213" indent="-557213" algn="just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 algn="just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 algn="just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381000"/>
            <a:ext cx="5181600" cy="10015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801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20963" y="2466721"/>
            <a:ext cx="4323521" cy="19879"/>
          </a:xfrm>
          <a:prstGeom prst="line">
            <a:avLst/>
          </a:prstGeom>
          <a:ln w="762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184376" y="1595819"/>
            <a:ext cx="6904055" cy="2499668"/>
            <a:chOff x="1192695" y="1782028"/>
            <a:chExt cx="9205407" cy="3332891"/>
          </a:xfrm>
          <a:solidFill>
            <a:srgbClr val="66FF66"/>
          </a:solidFill>
        </p:grpSpPr>
        <p:cxnSp>
          <p:nvCxnSpPr>
            <p:cNvPr id="21" name="Straight Connector 20"/>
            <p:cNvCxnSpPr/>
            <p:nvPr/>
          </p:nvCxnSpPr>
          <p:spPr>
            <a:xfrm flipV="1">
              <a:off x="3604591" y="3498570"/>
              <a:ext cx="0" cy="340004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281530" y="3485317"/>
              <a:ext cx="0" cy="340004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956313" y="3034747"/>
              <a:ext cx="0" cy="43731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56"/>
            <a:stretch/>
          </p:blipFill>
          <p:spPr>
            <a:xfrm>
              <a:off x="1192695" y="3825320"/>
              <a:ext cx="6886709" cy="1289599"/>
            </a:xfrm>
            <a:prstGeom prst="rect">
              <a:avLst/>
            </a:prstGeom>
            <a:grpFill/>
            <a:ln w="76200">
              <a:solidFill>
                <a:srgbClr val="FFFF0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10"/>
            <a:stretch/>
          </p:blipFill>
          <p:spPr>
            <a:xfrm>
              <a:off x="3511393" y="1782028"/>
              <a:ext cx="6886709" cy="1252719"/>
            </a:xfrm>
            <a:prstGeom prst="rect">
              <a:avLst/>
            </a:prstGeom>
            <a:grpFill/>
            <a:ln w="57150">
              <a:solidFill>
                <a:srgbClr val="FFFF00"/>
              </a:solidFill>
            </a:ln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7752522" y="3014866"/>
              <a:ext cx="0" cy="43731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387923" y="2374781"/>
            <a:ext cx="240104" cy="276429"/>
            <a:chOff x="2980701" y="2912172"/>
            <a:chExt cx="320139" cy="368572"/>
          </a:xfrm>
          <a:solidFill>
            <a:srgbClr val="66FF66"/>
          </a:solidFill>
        </p:grpSpPr>
        <p:sp>
          <p:nvSpPr>
            <p:cNvPr id="2" name="Rectangle 1"/>
            <p:cNvSpPr/>
            <p:nvPr/>
          </p:nvSpPr>
          <p:spPr>
            <a:xfrm>
              <a:off x="2980701" y="2912172"/>
              <a:ext cx="320139" cy="205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63157" y="3104796"/>
              <a:ext cx="160070" cy="175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96300" y="2401996"/>
            <a:ext cx="240104" cy="243773"/>
            <a:chOff x="5658537" y="2948460"/>
            <a:chExt cx="320139" cy="325030"/>
          </a:xfrm>
          <a:solidFill>
            <a:srgbClr val="66FF66"/>
          </a:solidFill>
        </p:grpSpPr>
        <p:sp>
          <p:nvSpPr>
            <p:cNvPr id="12" name="Rectangle 11"/>
            <p:cNvSpPr/>
            <p:nvPr/>
          </p:nvSpPr>
          <p:spPr>
            <a:xfrm>
              <a:off x="5658537" y="2948460"/>
              <a:ext cx="320139" cy="205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40993" y="3097542"/>
              <a:ext cx="160070" cy="175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 flipV="1">
            <a:off x="3363774" y="2293624"/>
            <a:ext cx="315995" cy="260294"/>
            <a:chOff x="2980701" y="2912172"/>
            <a:chExt cx="320139" cy="368572"/>
          </a:xfrm>
          <a:solidFill>
            <a:srgbClr val="66FF66"/>
          </a:solidFill>
        </p:grpSpPr>
        <p:sp>
          <p:nvSpPr>
            <p:cNvPr id="19" name="Rectangle 18"/>
            <p:cNvSpPr/>
            <p:nvPr/>
          </p:nvSpPr>
          <p:spPr>
            <a:xfrm>
              <a:off x="2980701" y="2912172"/>
              <a:ext cx="320139" cy="205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63157" y="3104796"/>
              <a:ext cx="160070" cy="175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2" name="Group 21"/>
          <p:cNvGrpSpPr/>
          <p:nvPr/>
        </p:nvGrpSpPr>
        <p:grpSpPr>
          <a:xfrm flipV="1">
            <a:off x="5460931" y="2302724"/>
            <a:ext cx="315995" cy="260294"/>
            <a:chOff x="2980701" y="2912172"/>
            <a:chExt cx="320139" cy="368572"/>
          </a:xfrm>
          <a:solidFill>
            <a:srgbClr val="66FF66"/>
          </a:solidFill>
        </p:grpSpPr>
        <p:sp>
          <p:nvSpPr>
            <p:cNvPr id="24" name="Rectangle 23"/>
            <p:cNvSpPr/>
            <p:nvPr/>
          </p:nvSpPr>
          <p:spPr>
            <a:xfrm>
              <a:off x="2980701" y="2912172"/>
              <a:ext cx="320139" cy="205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63157" y="3104796"/>
              <a:ext cx="160070" cy="175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" name="Flowchart: Sequential Access Storage 8"/>
          <p:cNvSpPr/>
          <p:nvPr/>
        </p:nvSpPr>
        <p:spPr>
          <a:xfrm>
            <a:off x="241831" y="4341653"/>
            <a:ext cx="3335913" cy="2244742"/>
          </a:xfrm>
          <a:prstGeom prst="flowChartMagneticTape">
            <a:avLst/>
          </a:prstGeom>
          <a:solidFill>
            <a:srgbClr val="C62ED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ব্যাকবোন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Smiley Face 10"/>
          <p:cNvSpPr/>
          <p:nvPr/>
        </p:nvSpPr>
        <p:spPr>
          <a:xfrm>
            <a:off x="6629117" y="4660446"/>
            <a:ext cx="1578046" cy="1457325"/>
          </a:xfrm>
          <a:prstGeom prst="smileyFace">
            <a:avLst/>
          </a:prstGeom>
          <a:solidFill>
            <a:srgbClr val="00B050"/>
          </a:solidFill>
          <a:ln>
            <a:solidFill>
              <a:srgbClr val="C62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Curved Up Ribbon 25"/>
          <p:cNvSpPr/>
          <p:nvPr/>
        </p:nvSpPr>
        <p:spPr>
          <a:xfrm>
            <a:off x="595754" y="569728"/>
            <a:ext cx="7724775" cy="685800"/>
          </a:xfrm>
          <a:prstGeom prst="ellipseRibbon2">
            <a:avLst/>
          </a:prstGeom>
          <a:solidFill>
            <a:srgbClr val="EB1585"/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85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20963" y="2466721"/>
            <a:ext cx="4323521" cy="19879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99059" y="1199191"/>
            <a:ext cx="6904055" cy="2499668"/>
            <a:chOff x="1192695" y="1782028"/>
            <a:chExt cx="9205407" cy="3332891"/>
          </a:xfrm>
          <a:solidFill>
            <a:schemeClr val="tx2"/>
          </a:solidFill>
        </p:grpSpPr>
        <p:cxnSp>
          <p:nvCxnSpPr>
            <p:cNvPr id="21" name="Straight Connector 20"/>
            <p:cNvCxnSpPr/>
            <p:nvPr/>
          </p:nvCxnSpPr>
          <p:spPr>
            <a:xfrm flipV="1">
              <a:off x="3604591" y="3668572"/>
              <a:ext cx="0" cy="170002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281530" y="3630083"/>
              <a:ext cx="5743" cy="19523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956313" y="3034747"/>
              <a:ext cx="0" cy="289365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56"/>
            <a:stretch/>
          </p:blipFill>
          <p:spPr>
            <a:xfrm>
              <a:off x="1192695" y="3825320"/>
              <a:ext cx="6886709" cy="1289599"/>
            </a:xfrm>
            <a:prstGeom prst="rect">
              <a:avLst/>
            </a:prstGeom>
            <a:grpFill/>
            <a:ln w="76200">
              <a:solidFill>
                <a:srgbClr val="66FF66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10"/>
            <a:stretch/>
          </p:blipFill>
          <p:spPr>
            <a:xfrm>
              <a:off x="3511393" y="1782028"/>
              <a:ext cx="6886709" cy="1252719"/>
            </a:xfrm>
            <a:prstGeom prst="rect">
              <a:avLst/>
            </a:prstGeom>
            <a:grpFill/>
            <a:ln w="76200">
              <a:solidFill>
                <a:srgbClr val="66FF66"/>
              </a:solidFill>
            </a:ln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7752522" y="3014866"/>
              <a:ext cx="0" cy="238540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393380" y="2374028"/>
            <a:ext cx="240104" cy="276429"/>
            <a:chOff x="2980701" y="2912172"/>
            <a:chExt cx="320139" cy="368572"/>
          </a:xfrm>
          <a:solidFill>
            <a:schemeClr val="accent1">
              <a:lumMod val="75000"/>
            </a:schemeClr>
          </a:solidFill>
        </p:grpSpPr>
        <p:sp>
          <p:nvSpPr>
            <p:cNvPr id="2" name="Rectangle 1"/>
            <p:cNvSpPr/>
            <p:nvPr/>
          </p:nvSpPr>
          <p:spPr>
            <a:xfrm>
              <a:off x="2980701" y="2912172"/>
              <a:ext cx="320139" cy="205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63157" y="3104796"/>
              <a:ext cx="160070" cy="175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5422" y="2406937"/>
            <a:ext cx="240104" cy="243773"/>
            <a:chOff x="5658537" y="2948460"/>
            <a:chExt cx="320139" cy="325030"/>
          </a:xfrm>
          <a:solidFill>
            <a:schemeClr val="accent1">
              <a:lumMod val="7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5658537" y="2948460"/>
              <a:ext cx="320139" cy="205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40993" y="3097542"/>
              <a:ext cx="160070" cy="175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 flipV="1">
            <a:off x="3366164" y="2302994"/>
            <a:ext cx="315995" cy="260294"/>
            <a:chOff x="2980701" y="2912172"/>
            <a:chExt cx="320139" cy="368572"/>
          </a:xfrm>
          <a:solidFill>
            <a:schemeClr val="accent1">
              <a:lumMod val="75000"/>
            </a:schemeClr>
          </a:solidFill>
        </p:grpSpPr>
        <p:sp>
          <p:nvSpPr>
            <p:cNvPr id="19" name="Rectangle 18"/>
            <p:cNvSpPr/>
            <p:nvPr/>
          </p:nvSpPr>
          <p:spPr>
            <a:xfrm>
              <a:off x="2980701" y="2912172"/>
              <a:ext cx="320139" cy="205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63157" y="3104796"/>
              <a:ext cx="160070" cy="175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2" name="Group 21"/>
          <p:cNvGrpSpPr/>
          <p:nvPr/>
        </p:nvGrpSpPr>
        <p:grpSpPr>
          <a:xfrm flipV="1">
            <a:off x="5460931" y="2293624"/>
            <a:ext cx="315995" cy="260294"/>
            <a:chOff x="2980701" y="2912172"/>
            <a:chExt cx="320139" cy="368572"/>
          </a:xfrm>
          <a:solidFill>
            <a:schemeClr val="accent1">
              <a:lumMod val="75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2980701" y="2912172"/>
              <a:ext cx="320139" cy="205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63157" y="3104796"/>
              <a:ext cx="160070" cy="175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0" name="Oval Callout 29"/>
          <p:cNvSpPr/>
          <p:nvPr/>
        </p:nvSpPr>
        <p:spPr>
          <a:xfrm>
            <a:off x="699058" y="838200"/>
            <a:ext cx="2038350" cy="1300530"/>
          </a:xfrm>
          <a:prstGeom prst="wedgeEllipseCallout">
            <a:avLst>
              <a:gd name="adj1" fmla="val 36899"/>
              <a:gd name="adj2" fmla="val 84261"/>
            </a:avLst>
          </a:prstGeom>
          <a:solidFill>
            <a:srgbClr val="EB15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কানেক্টটরের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309687" y="2123818"/>
            <a:ext cx="319088" cy="14627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2-Point Star 33"/>
          <p:cNvSpPr/>
          <p:nvPr/>
        </p:nvSpPr>
        <p:spPr>
          <a:xfrm>
            <a:off x="782928" y="3969319"/>
            <a:ext cx="2631786" cy="2247900"/>
          </a:xfrm>
          <a:prstGeom prst="star32">
            <a:avLst/>
          </a:prstGeom>
          <a:solidFill>
            <a:srgbClr val="EB15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36" name="Straight Arrow Connector 35"/>
          <p:cNvCxnSpPr>
            <a:stCxn id="24" idx="0"/>
          </p:cNvCxnSpPr>
          <p:nvPr/>
        </p:nvCxnSpPr>
        <p:spPr>
          <a:xfrm>
            <a:off x="5618929" y="2553919"/>
            <a:ext cx="157997" cy="4225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32-Point Star 46"/>
          <p:cNvSpPr/>
          <p:nvPr/>
        </p:nvSpPr>
        <p:spPr>
          <a:xfrm>
            <a:off x="5383996" y="2603081"/>
            <a:ext cx="3257548" cy="1898280"/>
          </a:xfrm>
          <a:prstGeom prst="star3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কানেক্টর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415422" y="4400550"/>
            <a:ext cx="2756904" cy="1314450"/>
            <a:chOff x="5887229" y="4724400"/>
            <a:chExt cx="3675872" cy="1155700"/>
          </a:xfrm>
          <a:solidFill>
            <a:schemeClr val="bg2">
              <a:lumMod val="75000"/>
            </a:schemeClr>
          </a:solidFill>
        </p:grpSpPr>
        <p:cxnSp>
          <p:nvCxnSpPr>
            <p:cNvPr id="49" name="Straight Arrow Connector 48"/>
            <p:cNvCxnSpPr/>
            <p:nvPr/>
          </p:nvCxnSpPr>
          <p:spPr>
            <a:xfrm flipH="1">
              <a:off x="8305801" y="4724400"/>
              <a:ext cx="153509" cy="584200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lowchart: Alternate Process 50"/>
            <p:cNvSpPr/>
            <p:nvPr/>
          </p:nvSpPr>
          <p:spPr>
            <a:xfrm>
              <a:off x="5887229" y="5226800"/>
              <a:ext cx="3675872" cy="653300"/>
            </a:xfrm>
            <a:prstGeom prst="flowChartAlternateProcess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BNC </a:t>
              </a:r>
              <a:r>
                <a:rPr lang="en-US" sz="3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কানেক্টর</a:t>
              </a:r>
              <a:endPara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36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585"/>
            <a:ext cx="3586457" cy="27207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3226890"/>
            <a:ext cx="873492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পার্শ্ববর্তী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রিংয়ের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রিসিভার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রিপিটারের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রিপিটারের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পৌছেঁ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"/>
            <a:ext cx="3533775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রিং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কার্যকারিতা</a:t>
            </a:r>
            <a:r>
              <a:rPr lang="en-US" sz="3600" dirty="0" err="1"/>
              <a:t>ঃ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4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3" y="1090653"/>
            <a:ext cx="2943227" cy="2924910"/>
          </a:xfrm>
          <a:prstGeom prst="rect">
            <a:avLst/>
          </a:prstGeom>
        </p:spPr>
      </p:pic>
      <p:sp>
        <p:nvSpPr>
          <p:cNvPr id="6" name="Curved Down Ribbon 5"/>
          <p:cNvSpPr/>
          <p:nvPr/>
        </p:nvSpPr>
        <p:spPr>
          <a:xfrm>
            <a:off x="0" y="210433"/>
            <a:ext cx="7639050" cy="762000"/>
          </a:xfrm>
          <a:prstGeom prst="ellipseRibbon">
            <a:avLst>
              <a:gd name="adj1" fmla="val 0"/>
              <a:gd name="adj2" fmla="val 50000"/>
              <a:gd name="adj3" fmla="val 12500"/>
            </a:avLst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40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031" y="4009291"/>
            <a:ext cx="7650081" cy="2848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indent="-557213" algn="just">
              <a:buFont typeface="+mj-lt"/>
              <a:buAutoNum type="arabicPeriod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57213" indent="-557213" algn="just">
              <a:buFont typeface="+mj-lt"/>
              <a:buAutoNum type="arabicPeriod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একচ্ছত্র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আধিপত্য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57213" indent="-557213" algn="just">
              <a:buFont typeface="+mj-lt"/>
              <a:buAutoNum type="arabicPeriod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বাড়লেও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68448" b="67610"/>
          <a:stretch/>
        </p:blipFill>
        <p:spPr>
          <a:xfrm>
            <a:off x="644967" y="1190073"/>
            <a:ext cx="1383004" cy="1334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68448" b="67610"/>
          <a:stretch/>
        </p:blipFill>
        <p:spPr>
          <a:xfrm>
            <a:off x="3062112" y="1285146"/>
            <a:ext cx="1383004" cy="1334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68448" b="67610"/>
          <a:stretch/>
        </p:blipFill>
        <p:spPr>
          <a:xfrm>
            <a:off x="557886" y="3099046"/>
            <a:ext cx="1565401" cy="1511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68448" b="67610"/>
          <a:stretch/>
        </p:blipFill>
        <p:spPr>
          <a:xfrm>
            <a:off x="3130507" y="2948089"/>
            <a:ext cx="1475180" cy="1423920"/>
          </a:xfrm>
          <a:prstGeom prst="rect">
            <a:avLst/>
          </a:prstGeom>
        </p:spPr>
      </p:pic>
      <p:sp>
        <p:nvSpPr>
          <p:cNvPr id="16" name="Arc 15"/>
          <p:cNvSpPr/>
          <p:nvPr/>
        </p:nvSpPr>
        <p:spPr>
          <a:xfrm rot="18793017">
            <a:off x="1549216" y="1299388"/>
            <a:ext cx="2147823" cy="2381741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Arc 17"/>
          <p:cNvSpPr/>
          <p:nvPr/>
        </p:nvSpPr>
        <p:spPr>
          <a:xfrm rot="18793017" flipH="1" flipV="1">
            <a:off x="1182590" y="2001620"/>
            <a:ext cx="2488868" cy="2789610"/>
          </a:xfrm>
          <a:prstGeom prst="arc">
            <a:avLst>
              <a:gd name="adj1" fmla="val 16200000"/>
              <a:gd name="adj2" fmla="val 20332135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Arc 18"/>
          <p:cNvSpPr/>
          <p:nvPr/>
        </p:nvSpPr>
        <p:spPr>
          <a:xfrm rot="12859153">
            <a:off x="634174" y="2057592"/>
            <a:ext cx="1217306" cy="1648973"/>
          </a:xfrm>
          <a:prstGeom prst="arc">
            <a:avLst>
              <a:gd name="adj1" fmla="val 15579114"/>
              <a:gd name="adj2" fmla="val 184655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Arc 19"/>
          <p:cNvSpPr/>
          <p:nvPr/>
        </p:nvSpPr>
        <p:spPr>
          <a:xfrm rot="13421490" flipH="1" flipV="1">
            <a:off x="3098685" y="2337889"/>
            <a:ext cx="1443574" cy="1659605"/>
          </a:xfrm>
          <a:prstGeom prst="arc">
            <a:avLst>
              <a:gd name="adj1" fmla="val 16200000"/>
              <a:gd name="adj2" fmla="val 184655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Callout 1"/>
          <p:cNvSpPr/>
          <p:nvPr/>
        </p:nvSpPr>
        <p:spPr>
          <a:xfrm>
            <a:off x="5410201" y="1524000"/>
            <a:ext cx="2590799" cy="2136049"/>
          </a:xfrm>
          <a:prstGeom prst="wedgeEllipseCallout">
            <a:avLst>
              <a:gd name="adj1" fmla="val -104278"/>
              <a:gd name="adj2" fmla="val 7240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অপসারণ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2" name="Curved Down Ribbon 11"/>
          <p:cNvSpPr/>
          <p:nvPr/>
        </p:nvSpPr>
        <p:spPr>
          <a:xfrm>
            <a:off x="454469" y="150060"/>
            <a:ext cx="7543800" cy="428857"/>
          </a:xfrm>
          <a:prstGeom prst="ellipseRibbon">
            <a:avLst>
              <a:gd name="adj1" fmla="val 0"/>
              <a:gd name="adj2" fmla="val 50000"/>
              <a:gd name="adj3" fmla="val 0"/>
            </a:avLst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68760"/>
            <a:ext cx="906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অপসারণ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76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73331E-8 2.54335E-6 L 0.14487 0.07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37" y="3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7090570"/>
              </p:ext>
            </p:extLst>
          </p:nvPr>
        </p:nvGraphicFramePr>
        <p:xfrm>
          <a:off x="2362200" y="381000"/>
          <a:ext cx="6324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916810"/>
              </p:ext>
            </p:extLst>
          </p:nvPr>
        </p:nvGraphicFramePr>
        <p:xfrm>
          <a:off x="76200" y="2362200"/>
          <a:ext cx="4724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98018"/>
              </p:ext>
            </p:extLst>
          </p:nvPr>
        </p:nvGraphicFramePr>
        <p:xfrm>
          <a:off x="4191000" y="2286000"/>
          <a:ext cx="4953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9"/>
            <a:ext cx="2209800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68448" b="67610"/>
          <a:stretch/>
        </p:blipFill>
        <p:spPr>
          <a:xfrm>
            <a:off x="690795" y="1155167"/>
            <a:ext cx="1383004" cy="1334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68448" b="67610"/>
          <a:stretch/>
        </p:blipFill>
        <p:spPr>
          <a:xfrm>
            <a:off x="3107943" y="1250240"/>
            <a:ext cx="1383004" cy="1334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68448" b="67610"/>
          <a:stretch/>
        </p:blipFill>
        <p:spPr>
          <a:xfrm>
            <a:off x="603715" y="3064140"/>
            <a:ext cx="1565401" cy="1511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68448" b="67610"/>
          <a:stretch/>
        </p:blipFill>
        <p:spPr>
          <a:xfrm>
            <a:off x="3214438" y="2913182"/>
            <a:ext cx="1475180" cy="1423920"/>
          </a:xfrm>
          <a:prstGeom prst="rect">
            <a:avLst/>
          </a:prstGeom>
        </p:spPr>
      </p:pic>
      <p:sp>
        <p:nvSpPr>
          <p:cNvPr id="16" name="Arc 15"/>
          <p:cNvSpPr/>
          <p:nvPr/>
        </p:nvSpPr>
        <p:spPr>
          <a:xfrm rot="18793017">
            <a:off x="1606667" y="1264481"/>
            <a:ext cx="2147823" cy="2381741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Arc 17"/>
          <p:cNvSpPr/>
          <p:nvPr/>
        </p:nvSpPr>
        <p:spPr>
          <a:xfrm rot="18793017" flipH="1" flipV="1">
            <a:off x="1228419" y="1966713"/>
            <a:ext cx="2488868" cy="2789610"/>
          </a:xfrm>
          <a:prstGeom prst="arc">
            <a:avLst>
              <a:gd name="adj1" fmla="val 16200000"/>
              <a:gd name="adj2" fmla="val 20332135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Arc 18"/>
          <p:cNvSpPr/>
          <p:nvPr/>
        </p:nvSpPr>
        <p:spPr>
          <a:xfrm rot="12859153">
            <a:off x="680005" y="2022685"/>
            <a:ext cx="1217306" cy="1648973"/>
          </a:xfrm>
          <a:prstGeom prst="arc">
            <a:avLst>
              <a:gd name="adj1" fmla="val 15579114"/>
              <a:gd name="adj2" fmla="val 184655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Arc 19"/>
          <p:cNvSpPr/>
          <p:nvPr/>
        </p:nvSpPr>
        <p:spPr>
          <a:xfrm rot="13421490" flipH="1" flipV="1">
            <a:off x="3144516" y="2302982"/>
            <a:ext cx="1443574" cy="1659605"/>
          </a:xfrm>
          <a:prstGeom prst="arc">
            <a:avLst>
              <a:gd name="adj1" fmla="val 16200000"/>
              <a:gd name="adj2" fmla="val 184655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68448" b="67610"/>
          <a:stretch/>
        </p:blipFill>
        <p:spPr>
          <a:xfrm>
            <a:off x="854301" y="4937331"/>
            <a:ext cx="1194976" cy="8749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28801" y="4327577"/>
            <a:ext cx="2171258" cy="1037720"/>
            <a:chOff x="3476761" y="4639803"/>
            <a:chExt cx="2895010" cy="138362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476761" y="4957194"/>
              <a:ext cx="569866" cy="8645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5021943" y="4639803"/>
              <a:ext cx="1349828" cy="13836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678232" y="1454919"/>
            <a:ext cx="4294830" cy="1384995"/>
          </a:xfrm>
          <a:prstGeom prst="rect">
            <a:avLst/>
          </a:prstGeom>
          <a:solidFill>
            <a:srgbClr val="C62ED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২.নেটওয়ার্কে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ব্যাহত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961411" y="3276600"/>
            <a:ext cx="2524125" cy="2185638"/>
          </a:xfrm>
          <a:prstGeom prst="wedgeEllipseCallout">
            <a:avLst>
              <a:gd name="adj1" fmla="val -134090"/>
              <a:gd name="adj2" fmla="val 45463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2" name="Curved Down Ribbon 21"/>
          <p:cNvSpPr/>
          <p:nvPr/>
        </p:nvSpPr>
        <p:spPr>
          <a:xfrm>
            <a:off x="454469" y="150060"/>
            <a:ext cx="7543800" cy="428857"/>
          </a:xfrm>
          <a:prstGeom prst="ellipseRibbon">
            <a:avLst>
              <a:gd name="adj1" fmla="val 0"/>
              <a:gd name="adj2" fmla="val 50000"/>
              <a:gd name="adj3" fmla="val 0"/>
            </a:avLst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1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3.95833E-6 -7.40741E-7 L 0.12605 -0.02037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133600"/>
            <a:ext cx="858119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	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57213" indent="-557213" algn="just">
              <a:buFont typeface="+mj-lt"/>
              <a:buAutoNum type="arabicPeriod" startAt="3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57213" indent="-557213" algn="just">
              <a:buFont typeface="+mj-lt"/>
              <a:buAutoNum type="arabicPeriod" startAt="3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নিরুপন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57213" indent="-557213" algn="just">
              <a:buFont typeface="+mj-lt"/>
              <a:buAutoNum type="arabicPeriod" startAt="3"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urved Down Ribbon 5"/>
          <p:cNvSpPr/>
          <p:nvPr/>
        </p:nvSpPr>
        <p:spPr>
          <a:xfrm>
            <a:off x="381000" y="150060"/>
            <a:ext cx="7617269" cy="1602540"/>
          </a:xfrm>
          <a:prstGeom prst="ellipseRibbon">
            <a:avLst>
              <a:gd name="adj1" fmla="val 0"/>
              <a:gd name="adj2" fmla="val 50000"/>
              <a:gd name="adj3" fmla="val 0"/>
            </a:avLst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1"/>
          <a:stretch/>
        </p:blipFill>
        <p:spPr>
          <a:xfrm>
            <a:off x="4419600" y="457200"/>
            <a:ext cx="4075595" cy="26216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1459" y="3276600"/>
            <a:ext cx="7816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সুইচের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225" y="198585"/>
            <a:ext cx="3533775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/>
              <a:t>টপোলজির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কার্যকারিতা</a:t>
            </a:r>
            <a:r>
              <a:rPr lang="en-US" sz="2800" dirty="0" err="1"/>
              <a:t>ঃ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3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8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115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371" y="3265929"/>
            <a:ext cx="7834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371" y="1524000"/>
            <a:ext cx="87100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সবচেয়ে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সংখ্যক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যায়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মনে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স্টারটপোলজি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কেমন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?</a:t>
            </a:r>
          </a:p>
          <a:p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উপর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একটা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পোস্টার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bn-BD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4571999"/>
            <a:ext cx="8839200" cy="2149475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টপোলজি বলতে ক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বুঝ? বিভিন্ন প্রকার টপোলজির বর্ণনা দাও।</a:t>
            </a:r>
            <a:endParaRPr lang="en-US" sz="3200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7/28/2020</a:t>
            </a:fld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17638"/>
            <a:ext cx="6781800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aving_goodbye_oval_sign_PA_md_wm_v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381250"/>
            <a:ext cx="5181600" cy="3257550"/>
          </a:xfrm>
          <a:prstGeom prst="rect">
            <a:avLst/>
          </a:prstGeom>
          <a:solidFill>
            <a:srgbClr val="FFC000"/>
          </a:solidFill>
          <a:ln w="76200">
            <a:solidFill>
              <a:srgbClr val="EB1585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76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6453" r="5078" b="11037"/>
          <a:stretch/>
        </p:blipFill>
        <p:spPr>
          <a:xfrm>
            <a:off x="304800" y="1524000"/>
            <a:ext cx="2541059" cy="2205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44054" r="2880" b="12069"/>
          <a:stretch/>
        </p:blipFill>
        <p:spPr>
          <a:xfrm>
            <a:off x="4800600" y="4185226"/>
            <a:ext cx="3657600" cy="2215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2" t="28642" r="12135" b="5138"/>
          <a:stretch/>
        </p:blipFill>
        <p:spPr>
          <a:xfrm>
            <a:off x="3011946" y="1600200"/>
            <a:ext cx="2841767" cy="2208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4"/>
          <a:stretch/>
        </p:blipFill>
        <p:spPr>
          <a:xfrm>
            <a:off x="762000" y="4137885"/>
            <a:ext cx="3657600" cy="241531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" b="20051"/>
          <a:stretch/>
        </p:blipFill>
        <p:spPr>
          <a:xfrm>
            <a:off x="6019800" y="1523435"/>
            <a:ext cx="281940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23391"/>
            <a:ext cx="7696200" cy="10772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প্রিয় শিক্ষার্থীরা দেখি এই ছবিগুলো দেখে কিছু অনুমান করতে পার কিনা আজ আমরা কি পড়ব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838200"/>
            <a:ext cx="5486400" cy="1015663"/>
          </a:xfrm>
          <a:prstGeom prst="rect">
            <a:avLst/>
          </a:prstGeom>
          <a:solidFill>
            <a:srgbClr val="EB1585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pic>
        <p:nvPicPr>
          <p:cNvPr id="4" name="Picture 3" descr="12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388738"/>
            <a:ext cx="5239635" cy="3326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41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458200" cy="1754326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686800" cy="452431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	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কার্যকারীতা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কৗ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6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0" y="1934770"/>
            <a:ext cx="4127098" cy="4664857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12979" r="4433" b="10764"/>
          <a:stretch/>
        </p:blipFill>
        <p:spPr>
          <a:xfrm>
            <a:off x="4648200" y="228600"/>
            <a:ext cx="4343400" cy="51158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7029" y="457200"/>
            <a:ext cx="3733800" cy="1077218"/>
          </a:xfrm>
          <a:prstGeom prst="rect">
            <a:avLst/>
          </a:prstGeom>
          <a:solidFill>
            <a:srgbClr val="C62ED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PAN (PERSONAL AREA</a:t>
            </a:r>
            <a:r>
              <a:rPr lang="en-US" dirty="0" smtClean="0"/>
              <a:t> </a:t>
            </a:r>
            <a:r>
              <a:rPr lang="en-US" sz="3200" dirty="0" smtClean="0"/>
              <a:t>NETWORK)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32551" y="5522409"/>
            <a:ext cx="3974698" cy="1077218"/>
          </a:xfrm>
          <a:prstGeom prst="rect">
            <a:avLst/>
          </a:prstGeom>
          <a:solidFill>
            <a:srgbClr val="EB15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LAN (PERSONAL AREA NETWORK)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95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4" b="16770"/>
          <a:stretch/>
        </p:blipFill>
        <p:spPr>
          <a:xfrm>
            <a:off x="385481" y="1981200"/>
            <a:ext cx="4347883" cy="2285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t="5669" r="7836" b="5669"/>
          <a:stretch/>
        </p:blipFill>
        <p:spPr>
          <a:xfrm>
            <a:off x="4952999" y="363071"/>
            <a:ext cx="3962400" cy="2203496"/>
          </a:xfrm>
          <a:prstGeom prst="rect">
            <a:avLst/>
          </a:prstGeom>
          <a:solidFill>
            <a:srgbClr val="EB1585"/>
          </a:solidFill>
          <a:ln w="762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4129" y="293176"/>
            <a:ext cx="4419600" cy="1569660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MAN (METROPOLITAN AREA NETWORK)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8364" y="2819400"/>
            <a:ext cx="3191671" cy="1569660"/>
          </a:xfrm>
          <a:prstGeom prst="rect">
            <a:avLst/>
          </a:prstGeom>
          <a:solidFill>
            <a:srgbClr val="EB15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</a:t>
            </a:r>
            <a:r>
              <a:rPr lang="en-US" sz="3200" dirty="0" smtClean="0"/>
              <a:t>AN (WIDE AREA NETWORK)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2229" y="4571998"/>
            <a:ext cx="8763000" cy="206210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PAN, LAN, MAN,WAN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পদ্ধতিকেই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29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1"/>
          <a:stretch/>
        </p:blipFill>
        <p:spPr>
          <a:xfrm>
            <a:off x="2913768" y="3913005"/>
            <a:ext cx="3276600" cy="23316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2" t="28642" r="12135" b="5138"/>
          <a:stretch/>
        </p:blipFill>
        <p:spPr>
          <a:xfrm>
            <a:off x="5804570" y="1273040"/>
            <a:ext cx="2841767" cy="2208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23" y="4786460"/>
            <a:ext cx="2625178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বাস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টপোলজি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9103" y="4294017"/>
            <a:ext cx="281489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স্টার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টপোলজি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228600"/>
            <a:ext cx="71628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বিভিন্ন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ধারনা</a:t>
            </a:r>
            <a:r>
              <a:rPr lang="en-US" sz="3600" dirty="0" err="1"/>
              <a:t>ঃ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6453" r="5078" b="11037"/>
          <a:stretch/>
        </p:blipFill>
        <p:spPr>
          <a:xfrm>
            <a:off x="251405" y="1211269"/>
            <a:ext cx="2523628" cy="29678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400" y="1838766"/>
            <a:ext cx="2209800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রিং</a:t>
            </a:r>
            <a:r>
              <a:rPr lang="en-US" sz="3200" dirty="0" smtClean="0"/>
              <a:t> </a:t>
            </a:r>
            <a:r>
              <a:rPr lang="en-US" sz="3200" dirty="0" err="1" smtClean="0"/>
              <a:t>টপোলজি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34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4"/>
          <a:stretch/>
        </p:blipFill>
        <p:spPr>
          <a:xfrm>
            <a:off x="228600" y="2895600"/>
            <a:ext cx="4191000" cy="355831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62000" y="1881317"/>
            <a:ext cx="3174569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ট্রি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টপোলজি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94" y="1694093"/>
            <a:ext cx="3905276" cy="3505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9967" y="347519"/>
            <a:ext cx="6482865" cy="646331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z="3600" dirty="0" err="1"/>
              <a:t>বিভিন্ন</a:t>
            </a:r>
            <a:r>
              <a:rPr lang="en-US" sz="3600" dirty="0"/>
              <a:t> </a:t>
            </a:r>
            <a:r>
              <a:rPr lang="en-US" sz="3600" dirty="0" err="1"/>
              <a:t>প্রকার</a:t>
            </a:r>
            <a:r>
              <a:rPr lang="en-US" sz="3600" dirty="0"/>
              <a:t> </a:t>
            </a:r>
            <a:r>
              <a:rPr lang="en-US" sz="3600" dirty="0" err="1"/>
              <a:t>টপোলজির</a:t>
            </a:r>
            <a:r>
              <a:rPr lang="en-US" sz="3600" dirty="0"/>
              <a:t> </a:t>
            </a:r>
            <a:r>
              <a:rPr lang="en-US" sz="3600" dirty="0" err="1"/>
              <a:t>ধারনাঃ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6019800"/>
            <a:ext cx="2838183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মেশ</a:t>
            </a:r>
            <a:r>
              <a:rPr lang="en-US" sz="3200" dirty="0" smtClean="0"/>
              <a:t> </a:t>
            </a:r>
            <a:r>
              <a:rPr lang="en-US" sz="3200" dirty="0" err="1" smtClean="0"/>
              <a:t>টপোলজি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84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cover dir="d"/>
      </p:transition>
    </mc:Choice>
    <mc:Fallback xmlns="">
      <p:transition spd="slow" advClick="0" advTm="9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1.2|9.6|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|2.2|2.1|1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3|0.3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2.9|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3.7|3.3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2.6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|3.2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3|0.9|0.9|1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9|2.9"/>
</p:tagLst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3959</TotalTime>
  <Words>568</Words>
  <Application>Microsoft Office PowerPoint</Application>
  <PresentationFormat>On-screen Show (4:3)</PresentationFormat>
  <Paragraphs>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Nikosh</vt:lpstr>
      <vt:lpstr>NikoshBAN</vt:lpstr>
      <vt:lpstr>Verdana</vt:lpstr>
      <vt:lpstr>Wingdings</vt:lpstr>
      <vt:lpstr>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বাড়ীর কাজ</vt:lpstr>
      <vt:lpstr>PowerPoint Presentation</vt:lpstr>
    </vt:vector>
  </TitlesOfParts>
  <Company>DiGiTAL ViSTA, Rajshahi.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Wellcome to our School At Slass X</dc:title>
  <dc:creator>RaTaN</dc:creator>
  <cp:lastModifiedBy>Windows User</cp:lastModifiedBy>
  <cp:revision>477</cp:revision>
  <dcterms:created xsi:type="dcterms:W3CDTF">2012-09-29T03:24:25Z</dcterms:created>
  <dcterms:modified xsi:type="dcterms:W3CDTF">2020-07-28T06:15:31Z</dcterms:modified>
</cp:coreProperties>
</file>